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99" r:id="rId8"/>
    <p:sldId id="278" r:id="rId9"/>
    <p:sldId id="300" r:id="rId10"/>
    <p:sldId id="280" r:id="rId11"/>
    <p:sldId id="295" r:id="rId12"/>
    <p:sldId id="281" r:id="rId13"/>
    <p:sldId id="296" r:id="rId14"/>
    <p:sldId id="298" r:id="rId15"/>
    <p:sldId id="297" r:id="rId16"/>
    <p:sldId id="283" r:id="rId17"/>
    <p:sldId id="282" r:id="rId18"/>
    <p:sldId id="284" r:id="rId19"/>
    <p:sldId id="285" r:id="rId20"/>
    <p:sldId id="286" r:id="rId21"/>
    <p:sldId id="287" r:id="rId22"/>
    <p:sldId id="288" r:id="rId23"/>
    <p:sldId id="292" r:id="rId24"/>
    <p:sldId id="293" r:id="rId25"/>
    <p:sldId id="294" r:id="rId2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user\Mis%20documentos\Dropbox\clases\master%20mineria%20datos\Pr&#225;ctica%202_carteras%20&#243;ptimas\ibex35.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marker>
            <c:symbol val="none"/>
          </c:marker>
          <c:val>
            <c:numRef>
              <c:f>ibex!$D$3:$D$6455</c:f>
              <c:numCache>
                <c:formatCode>General</c:formatCode>
                <c:ptCount val="6453"/>
                <c:pt idx="0">
                  <c:v>2.0877781831254451E-3</c:v>
                </c:pt>
                <c:pt idx="1">
                  <c:v>-3.8157582411217968E-3</c:v>
                </c:pt>
                <c:pt idx="2">
                  <c:v>2.9109762895324805E-2</c:v>
                </c:pt>
                <c:pt idx="3">
                  <c:v>2.2770470078446823E-2</c:v>
                </c:pt>
                <c:pt idx="4">
                  <c:v>2.5807058258519304E-2</c:v>
                </c:pt>
                <c:pt idx="5">
                  <c:v>-4.0085287540812062E-3</c:v>
                </c:pt>
                <c:pt idx="6">
                  <c:v>2.2739652286084388E-2</c:v>
                </c:pt>
                <c:pt idx="7">
                  <c:v>-9.5928976330732791E-3</c:v>
                </c:pt>
                <c:pt idx="8">
                  <c:v>7.9797605595848514E-3</c:v>
                </c:pt>
                <c:pt idx="9">
                  <c:v>5.8610040651707676E-3</c:v>
                </c:pt>
                <c:pt idx="10">
                  <c:v>9.787739132640666E-3</c:v>
                </c:pt>
                <c:pt idx="11">
                  <c:v>-6.4598123158656918E-3</c:v>
                </c:pt>
                <c:pt idx="12">
                  <c:v>3.807344987739829E-3</c:v>
                </c:pt>
                <c:pt idx="13">
                  <c:v>2.8154665134909611E-3</c:v>
                </c:pt>
                <c:pt idx="14">
                  <c:v>9.2473079469117519E-3</c:v>
                </c:pt>
                <c:pt idx="15">
                  <c:v>9.0025525623245346E-3</c:v>
                </c:pt>
                <c:pt idx="16">
                  <c:v>1.0942551937744424E-2</c:v>
                </c:pt>
                <c:pt idx="17">
                  <c:v>-1.0742523933156906E-2</c:v>
                </c:pt>
                <c:pt idx="18">
                  <c:v>5.7834754270871388E-3</c:v>
                </c:pt>
                <c:pt idx="19">
                  <c:v>8.9086567052483381E-3</c:v>
                </c:pt>
                <c:pt idx="20">
                  <c:v>9.9624294316047798E-3</c:v>
                </c:pt>
                <c:pt idx="21">
                  <c:v>-1.6884514702009173E-2</c:v>
                </c:pt>
                <c:pt idx="22">
                  <c:v>-2.3778130483517436E-2</c:v>
                </c:pt>
                <c:pt idx="23">
                  <c:v>-1.3015539135059508E-3</c:v>
                </c:pt>
                <c:pt idx="24">
                  <c:v>-9.9393419025579667E-3</c:v>
                </c:pt>
                <c:pt idx="25">
                  <c:v>-3.1357599195136025E-2</c:v>
                </c:pt>
                <c:pt idx="26">
                  <c:v>-1.8709739815421712E-2</c:v>
                </c:pt>
                <c:pt idx="27">
                  <c:v>1.0789074976115923E-2</c:v>
                </c:pt>
                <c:pt idx="28">
                  <c:v>2.9695769496208363E-2</c:v>
                </c:pt>
                <c:pt idx="29">
                  <c:v>4.650492374414314E-2</c:v>
                </c:pt>
                <c:pt idx="30">
                  <c:v>2.329829926673543E-2</c:v>
                </c:pt>
                <c:pt idx="31">
                  <c:v>2.7089259274415493E-4</c:v>
                </c:pt>
                <c:pt idx="32">
                  <c:v>1.0010093595100853E-2</c:v>
                </c:pt>
                <c:pt idx="33">
                  <c:v>1.6149914970688073E-2</c:v>
                </c:pt>
                <c:pt idx="34">
                  <c:v>-1.4312804839797811E-2</c:v>
                </c:pt>
                <c:pt idx="35">
                  <c:v>-3.0989160905375238E-2</c:v>
                </c:pt>
                <c:pt idx="36">
                  <c:v>9.1088183783085697E-3</c:v>
                </c:pt>
                <c:pt idx="37">
                  <c:v>2.0809105145567702E-2</c:v>
                </c:pt>
                <c:pt idx="38">
                  <c:v>4.4305320354771794E-3</c:v>
                </c:pt>
                <c:pt idx="39">
                  <c:v>-2.4458265051900553E-2</c:v>
                </c:pt>
                <c:pt idx="40">
                  <c:v>-4.5012503344734776E-3</c:v>
                </c:pt>
                <c:pt idx="41">
                  <c:v>-7.6001074641638541E-3</c:v>
                </c:pt>
                <c:pt idx="42">
                  <c:v>-1.3611066976810804E-2</c:v>
                </c:pt>
                <c:pt idx="43">
                  <c:v>-5.1422256971331969E-3</c:v>
                </c:pt>
                <c:pt idx="44">
                  <c:v>-1.7388916252250492E-2</c:v>
                </c:pt>
                <c:pt idx="45">
                  <c:v>-1.6612638756958741E-2</c:v>
                </c:pt>
                <c:pt idx="46">
                  <c:v>-6.857360873582693E-3</c:v>
                </c:pt>
                <c:pt idx="47">
                  <c:v>2.9745094094524357E-3</c:v>
                </c:pt>
                <c:pt idx="48">
                  <c:v>1.1024552637325196E-2</c:v>
                </c:pt>
                <c:pt idx="49">
                  <c:v>-1.1694092771974408E-2</c:v>
                </c:pt>
                <c:pt idx="50">
                  <c:v>-3.1864519016116034E-3</c:v>
                </c:pt>
                <c:pt idx="51">
                  <c:v>-1.0503981974583361E-3</c:v>
                </c:pt>
                <c:pt idx="52">
                  <c:v>-9.3338234383893125E-3</c:v>
                </c:pt>
                <c:pt idx="53">
                  <c:v>-4.8490099265183833E-3</c:v>
                </c:pt>
                <c:pt idx="54">
                  <c:v>-1.7069948240839878E-3</c:v>
                </c:pt>
                <c:pt idx="55">
                  <c:v>-2.0522475029665123E-3</c:v>
                </c:pt>
                <c:pt idx="56">
                  <c:v>8.8203908232778027E-3</c:v>
                </c:pt>
                <c:pt idx="57">
                  <c:v>8.5329795827657762E-3</c:v>
                </c:pt>
                <c:pt idx="58">
                  <c:v>-1.6668819829531528E-2</c:v>
                </c:pt>
                <c:pt idx="59">
                  <c:v>-6.0487947451912799E-3</c:v>
                </c:pt>
                <c:pt idx="60">
                  <c:v>-7.7320529486053563E-3</c:v>
                </c:pt>
                <c:pt idx="61">
                  <c:v>-1.128080647224472E-3</c:v>
                </c:pt>
                <c:pt idx="62">
                  <c:v>-6.4457346116784152E-3</c:v>
                </c:pt>
                <c:pt idx="63">
                  <c:v>2.1386648048666856E-3</c:v>
                </c:pt>
                <c:pt idx="64">
                  <c:v>6.3886872807925746E-3</c:v>
                </c:pt>
                <c:pt idx="65">
                  <c:v>2.7854336141420136E-2</c:v>
                </c:pt>
                <c:pt idx="66">
                  <c:v>2.8001164745545815E-2</c:v>
                </c:pt>
                <c:pt idx="67">
                  <c:v>-2.5843517614223678E-3</c:v>
                </c:pt>
                <c:pt idx="68">
                  <c:v>-4.6522243688285059E-3</c:v>
                </c:pt>
                <c:pt idx="69">
                  <c:v>4.2413948983606306E-3</c:v>
                </c:pt>
                <c:pt idx="70">
                  <c:v>1.0678057608304321E-3</c:v>
                </c:pt>
                <c:pt idx="71">
                  <c:v>1.8262561941757179E-2</c:v>
                </c:pt>
                <c:pt idx="72">
                  <c:v>-1.8549935961018196E-2</c:v>
                </c:pt>
                <c:pt idx="73">
                  <c:v>-1.9486520416581544E-2</c:v>
                </c:pt>
                <c:pt idx="74">
                  <c:v>-1.7272024145836649E-2</c:v>
                </c:pt>
                <c:pt idx="75">
                  <c:v>-1.4502335089391145E-2</c:v>
                </c:pt>
                <c:pt idx="76">
                  <c:v>1.1003291621817924E-2</c:v>
                </c:pt>
                <c:pt idx="77">
                  <c:v>-5.2286580356142474E-3</c:v>
                </c:pt>
                <c:pt idx="78">
                  <c:v>-1.2496108990107242E-2</c:v>
                </c:pt>
                <c:pt idx="79">
                  <c:v>-3.5203210009805294E-2</c:v>
                </c:pt>
                <c:pt idx="80">
                  <c:v>-2.4546147744489492E-2</c:v>
                </c:pt>
                <c:pt idx="81">
                  <c:v>-1.7519784619025845E-2</c:v>
                </c:pt>
                <c:pt idx="82">
                  <c:v>3.8470608084670947E-3</c:v>
                </c:pt>
                <c:pt idx="83">
                  <c:v>1.2424832353818104E-2</c:v>
                </c:pt>
                <c:pt idx="84">
                  <c:v>2.2453329128452174E-2</c:v>
                </c:pt>
                <c:pt idx="85">
                  <c:v>2.1562007342805781E-2</c:v>
                </c:pt>
                <c:pt idx="86">
                  <c:v>2.3011645790114218E-2</c:v>
                </c:pt>
                <c:pt idx="87">
                  <c:v>1.7024059866619413E-2</c:v>
                </c:pt>
                <c:pt idx="88">
                  <c:v>5.5259188246026367E-4</c:v>
                </c:pt>
                <c:pt idx="89">
                  <c:v>5.593708966234354E-3</c:v>
                </c:pt>
                <c:pt idx="90">
                  <c:v>-1.3486409765143953E-2</c:v>
                </c:pt>
                <c:pt idx="91">
                  <c:v>3.8048054792421157E-3</c:v>
                </c:pt>
                <c:pt idx="92">
                  <c:v>1.3940608383430622E-2</c:v>
                </c:pt>
                <c:pt idx="93">
                  <c:v>1.6567241031399504E-2</c:v>
                </c:pt>
                <c:pt idx="94">
                  <c:v>8.243390180394862E-3</c:v>
                </c:pt>
                <c:pt idx="95">
                  <c:v>-1.02671521781339E-3</c:v>
                </c:pt>
                <c:pt idx="96">
                  <c:v>-8.4590654814391542E-3</c:v>
                </c:pt>
                <c:pt idx="97">
                  <c:v>9.5678723957233376E-3</c:v>
                </c:pt>
                <c:pt idx="98">
                  <c:v>-5.1849834279424885E-3</c:v>
                </c:pt>
                <c:pt idx="99">
                  <c:v>-2.9749629411792737E-3</c:v>
                </c:pt>
                <c:pt idx="100">
                  <c:v>-1.0357183448388893E-2</c:v>
                </c:pt>
                <c:pt idx="101">
                  <c:v>-9.8320119761305946E-3</c:v>
                </c:pt>
                <c:pt idx="102">
                  <c:v>-9.5459030812836704E-3</c:v>
                </c:pt>
                <c:pt idx="103">
                  <c:v>8.0669566664779684E-3</c:v>
                </c:pt>
                <c:pt idx="104">
                  <c:v>4.4723925862575438E-3</c:v>
                </c:pt>
                <c:pt idx="105">
                  <c:v>1.5984523657506288E-3</c:v>
                </c:pt>
                <c:pt idx="106">
                  <c:v>8.912752265104051E-3</c:v>
                </c:pt>
                <c:pt idx="107">
                  <c:v>9.3706631453658474E-3</c:v>
                </c:pt>
                <c:pt idx="108">
                  <c:v>-1.7761627173023013E-3</c:v>
                </c:pt>
                <c:pt idx="109">
                  <c:v>-1.9035801320317393E-3</c:v>
                </c:pt>
                <c:pt idx="110">
                  <c:v>1.2268072024459009E-2</c:v>
                </c:pt>
                <c:pt idx="111">
                  <c:v>3.7425069468256834E-2</c:v>
                </c:pt>
                <c:pt idx="112">
                  <c:v>5.1106766896991214E-3</c:v>
                </c:pt>
                <c:pt idx="113">
                  <c:v>4.7725318455071894E-3</c:v>
                </c:pt>
                <c:pt idx="114">
                  <c:v>9.7864858748817705E-3</c:v>
                </c:pt>
                <c:pt idx="115">
                  <c:v>6.9321697921936026E-3</c:v>
                </c:pt>
                <c:pt idx="116">
                  <c:v>-3.45469554133616E-4</c:v>
                </c:pt>
                <c:pt idx="117">
                  <c:v>-7.9402205638086313E-3</c:v>
                </c:pt>
                <c:pt idx="118">
                  <c:v>-6.0162814651265745E-3</c:v>
                </c:pt>
                <c:pt idx="119">
                  <c:v>1.1283828360158007E-3</c:v>
                </c:pt>
                <c:pt idx="120">
                  <c:v>1.8379541401899679E-2</c:v>
                </c:pt>
                <c:pt idx="121">
                  <c:v>6.9625711674516982E-3</c:v>
                </c:pt>
                <c:pt idx="122">
                  <c:v>1.4416902255196528E-2</c:v>
                </c:pt>
                <c:pt idx="123">
                  <c:v>1.0779571354157226E-2</c:v>
                </c:pt>
                <c:pt idx="124">
                  <c:v>-6.5282130955930575E-3</c:v>
                </c:pt>
                <c:pt idx="125">
                  <c:v>8.1536290426651604E-3</c:v>
                </c:pt>
                <c:pt idx="126">
                  <c:v>-1.2188142078679576E-3</c:v>
                </c:pt>
                <c:pt idx="127">
                  <c:v>-8.9836523709632497E-3</c:v>
                </c:pt>
                <c:pt idx="128">
                  <c:v>7.5043074508522947E-3</c:v>
                </c:pt>
                <c:pt idx="129">
                  <c:v>1.7500217322854901E-2</c:v>
                </c:pt>
                <c:pt idx="130">
                  <c:v>1.6412437588864581E-2</c:v>
                </c:pt>
                <c:pt idx="131">
                  <c:v>2.197424015632882E-2</c:v>
                </c:pt>
                <c:pt idx="132">
                  <c:v>-9.989530837493139E-3</c:v>
                </c:pt>
                <c:pt idx="133">
                  <c:v>6.729287112538191E-3</c:v>
                </c:pt>
                <c:pt idx="134">
                  <c:v>5.7071984887393642E-3</c:v>
                </c:pt>
                <c:pt idx="135">
                  <c:v>2.342981079233564E-2</c:v>
                </c:pt>
                <c:pt idx="136">
                  <c:v>1.7042985135133502E-2</c:v>
                </c:pt>
                <c:pt idx="137">
                  <c:v>1.3256255938769003E-2</c:v>
                </c:pt>
                <c:pt idx="138">
                  <c:v>6.4970629083980344E-3</c:v>
                </c:pt>
                <c:pt idx="139">
                  <c:v>2.9475818132953167E-2</c:v>
                </c:pt>
                <c:pt idx="140">
                  <c:v>-1.2170796177750616E-2</c:v>
                </c:pt>
                <c:pt idx="141">
                  <c:v>-2.8148526229756477E-3</c:v>
                </c:pt>
                <c:pt idx="142">
                  <c:v>-2.7193793925736311E-2</c:v>
                </c:pt>
                <c:pt idx="143">
                  <c:v>-9.9037212056281194E-3</c:v>
                </c:pt>
                <c:pt idx="144">
                  <c:v>1.1633480136026721E-2</c:v>
                </c:pt>
                <c:pt idx="145">
                  <c:v>2.0233948520546819E-2</c:v>
                </c:pt>
                <c:pt idx="146">
                  <c:v>8.7900645381111682E-4</c:v>
                </c:pt>
                <c:pt idx="147">
                  <c:v>1.4632959281239992E-3</c:v>
                </c:pt>
                <c:pt idx="148">
                  <c:v>-8.71372776852475E-3</c:v>
                </c:pt>
                <c:pt idx="149">
                  <c:v>6.5342626636599871E-3</c:v>
                </c:pt>
                <c:pt idx="150">
                  <c:v>-4.8859140074064545E-4</c:v>
                </c:pt>
                <c:pt idx="151">
                  <c:v>-6.7998562051325854E-3</c:v>
                </c:pt>
                <c:pt idx="152">
                  <c:v>-1.3640253097902328E-2</c:v>
                </c:pt>
                <c:pt idx="153">
                  <c:v>7.7512064520935016E-3</c:v>
                </c:pt>
                <c:pt idx="154">
                  <c:v>-4.290499909043193E-4</c:v>
                </c:pt>
                <c:pt idx="155">
                  <c:v>7.9241541116843572E-3</c:v>
                </c:pt>
                <c:pt idx="156">
                  <c:v>7.7318711586329579E-3</c:v>
                </c:pt>
                <c:pt idx="157">
                  <c:v>1.3717193474867896E-2</c:v>
                </c:pt>
                <c:pt idx="158">
                  <c:v>1.9176408317878951E-2</c:v>
                </c:pt>
                <c:pt idx="159">
                  <c:v>2.1804568306967202E-2</c:v>
                </c:pt>
                <c:pt idx="160">
                  <c:v>1.7930042773315356E-2</c:v>
                </c:pt>
                <c:pt idx="161">
                  <c:v>4.4628123402326034E-3</c:v>
                </c:pt>
                <c:pt idx="162">
                  <c:v>8.9557754919305007E-3</c:v>
                </c:pt>
                <c:pt idx="163">
                  <c:v>-1.6051323007962671E-2</c:v>
                </c:pt>
                <c:pt idx="164">
                  <c:v>-1.3698635384432858E-2</c:v>
                </c:pt>
                <c:pt idx="165">
                  <c:v>2.1064928807087203E-2</c:v>
                </c:pt>
                <c:pt idx="166">
                  <c:v>1.9231930923204739E-3</c:v>
                </c:pt>
                <c:pt idx="167">
                  <c:v>-1.7382262436372659E-2</c:v>
                </c:pt>
                <c:pt idx="168">
                  <c:v>-5.9745570430251929E-3</c:v>
                </c:pt>
                <c:pt idx="169">
                  <c:v>1.5611501010260697E-2</c:v>
                </c:pt>
                <c:pt idx="170">
                  <c:v>2.2910440994053281E-2</c:v>
                </c:pt>
                <c:pt idx="171">
                  <c:v>-5.0280239446820593E-4</c:v>
                </c:pt>
                <c:pt idx="172">
                  <c:v>8.6601030202242586E-3</c:v>
                </c:pt>
                <c:pt idx="173">
                  <c:v>4.0976466631033135E-3</c:v>
                </c:pt>
                <c:pt idx="174">
                  <c:v>-1.1486444058792965E-2</c:v>
                </c:pt>
                <c:pt idx="175">
                  <c:v>3.840302544873008E-4</c:v>
                </c:pt>
                <c:pt idx="176">
                  <c:v>-1.8872703615748811E-2</c:v>
                </c:pt>
                <c:pt idx="177">
                  <c:v>-2.2900543349564412E-3</c:v>
                </c:pt>
                <c:pt idx="178">
                  <c:v>9.9500995681012683E-4</c:v>
                </c:pt>
                <c:pt idx="179">
                  <c:v>-3.0137275290442829E-5</c:v>
                </c:pt>
                <c:pt idx="180">
                  <c:v>-1.5080229664477009E-3</c:v>
                </c:pt>
                <c:pt idx="181">
                  <c:v>6.9397302324958527E-4</c:v>
                </c:pt>
                <c:pt idx="182">
                  <c:v>2.7109266881062467E-3</c:v>
                </c:pt>
                <c:pt idx="183">
                  <c:v>7.9994434514372385E-3</c:v>
                </c:pt>
                <c:pt idx="184">
                  <c:v>1.5045448919632803E-2</c:v>
                </c:pt>
                <c:pt idx="185">
                  <c:v>2.0454299757906472E-2</c:v>
                </c:pt>
                <c:pt idx="186">
                  <c:v>1.0941592273063376E-2</c:v>
                </c:pt>
                <c:pt idx="187">
                  <c:v>-1.3190533624023022E-2</c:v>
                </c:pt>
                <c:pt idx="188">
                  <c:v>-4.6871017151382003E-3</c:v>
                </c:pt>
                <c:pt idx="189">
                  <c:v>4.8891364946701725E-3</c:v>
                </c:pt>
                <c:pt idx="190">
                  <c:v>-1.444001868193826E-3</c:v>
                </c:pt>
                <c:pt idx="191">
                  <c:v>-1.7051581220599164E-2</c:v>
                </c:pt>
                <c:pt idx="192">
                  <c:v>-1.9143742808996222E-2</c:v>
                </c:pt>
                <c:pt idx="193">
                  <c:v>-9.1212119601102714E-3</c:v>
                </c:pt>
                <c:pt idx="194">
                  <c:v>-1.8249461275676306E-2</c:v>
                </c:pt>
                <c:pt idx="195">
                  <c:v>-4.6922355646969935E-3</c:v>
                </c:pt>
                <c:pt idx="196">
                  <c:v>-8.0780442860076712E-2</c:v>
                </c:pt>
                <c:pt idx="197">
                  <c:v>-4.0263052483258105E-4</c:v>
                </c:pt>
                <c:pt idx="198">
                  <c:v>-3.0876536976547811E-2</c:v>
                </c:pt>
                <c:pt idx="199">
                  <c:v>-4.1194139072415772E-2</c:v>
                </c:pt>
                <c:pt idx="200">
                  <c:v>-7.4246701888998207E-2</c:v>
                </c:pt>
                <c:pt idx="201">
                  <c:v>-2.8968113551669308E-2</c:v>
                </c:pt>
                <c:pt idx="202">
                  <c:v>-7.3883444851951391E-2</c:v>
                </c:pt>
                <c:pt idx="203">
                  <c:v>8.2326166029673842E-3</c:v>
                </c:pt>
                <c:pt idx="204">
                  <c:v>8.5918315329327505E-2</c:v>
                </c:pt>
                <c:pt idx="205">
                  <c:v>-8.624745712619851E-4</c:v>
                </c:pt>
                <c:pt idx="206">
                  <c:v>-3.5407933781634503E-2</c:v>
                </c:pt>
                <c:pt idx="207">
                  <c:v>-1.9930453405434569E-3</c:v>
                </c:pt>
                <c:pt idx="208">
                  <c:v>1.6679213841728226E-3</c:v>
                </c:pt>
                <c:pt idx="209">
                  <c:v>-5.4031091165765863E-2</c:v>
                </c:pt>
                <c:pt idx="210">
                  <c:v>-2.1685297670457012E-2</c:v>
                </c:pt>
                <c:pt idx="211">
                  <c:v>2.3185801692531687E-2</c:v>
                </c:pt>
                <c:pt idx="212">
                  <c:v>1.8884098541445151E-2</c:v>
                </c:pt>
                <c:pt idx="213">
                  <c:v>9.0392312829186208E-3</c:v>
                </c:pt>
                <c:pt idx="214">
                  <c:v>-1.4603700577089821E-2</c:v>
                </c:pt>
                <c:pt idx="215">
                  <c:v>-1.6236959387045519E-2</c:v>
                </c:pt>
                <c:pt idx="216">
                  <c:v>-5.6010486798969738E-3</c:v>
                </c:pt>
                <c:pt idx="217">
                  <c:v>-3.6474864499951805E-2</c:v>
                </c:pt>
                <c:pt idx="218">
                  <c:v>1.3088376306596325E-2</c:v>
                </c:pt>
                <c:pt idx="219">
                  <c:v>-1.3805607823805141E-2</c:v>
                </c:pt>
                <c:pt idx="220">
                  <c:v>1.194629523362158E-2</c:v>
                </c:pt>
                <c:pt idx="221">
                  <c:v>-1.685219255541883E-3</c:v>
                </c:pt>
                <c:pt idx="222">
                  <c:v>1.2482794466584403E-2</c:v>
                </c:pt>
                <c:pt idx="223">
                  <c:v>8.1636670184126719E-3</c:v>
                </c:pt>
                <c:pt idx="224">
                  <c:v>-2.5763838321747556E-2</c:v>
                </c:pt>
                <c:pt idx="225">
                  <c:v>-1.8824297183816625E-2</c:v>
                </c:pt>
                <c:pt idx="226">
                  <c:v>-1.6732380563032858E-2</c:v>
                </c:pt>
                <c:pt idx="227">
                  <c:v>-1.1390439056952173E-2</c:v>
                </c:pt>
                <c:pt idx="228">
                  <c:v>1.2914794388271922E-2</c:v>
                </c:pt>
                <c:pt idx="229">
                  <c:v>1.8294587529637456E-2</c:v>
                </c:pt>
                <c:pt idx="230">
                  <c:v>2.6476212233806293E-2</c:v>
                </c:pt>
                <c:pt idx="231">
                  <c:v>-1.5523496428008881E-2</c:v>
                </c:pt>
                <c:pt idx="232">
                  <c:v>2.4530785076279097E-2</c:v>
                </c:pt>
                <c:pt idx="233">
                  <c:v>3.3187803387440019E-3</c:v>
                </c:pt>
                <c:pt idx="234">
                  <c:v>3.1835886073474311E-2</c:v>
                </c:pt>
                <c:pt idx="235">
                  <c:v>3.7139546949457092E-2</c:v>
                </c:pt>
                <c:pt idx="236">
                  <c:v>4.22284207192547E-3</c:v>
                </c:pt>
                <c:pt idx="237">
                  <c:v>1.7671142562810459E-2</c:v>
                </c:pt>
                <c:pt idx="238">
                  <c:v>-3.1852206034521733E-4</c:v>
                </c:pt>
                <c:pt idx="239">
                  <c:v>-2.3123241176525892E-3</c:v>
                </c:pt>
                <c:pt idx="240">
                  <c:v>-4.6694891321535377E-2</c:v>
                </c:pt>
                <c:pt idx="241">
                  <c:v>-4.7790817882260731E-3</c:v>
                </c:pt>
                <c:pt idx="242">
                  <c:v>1.1448274112066089E-2</c:v>
                </c:pt>
                <c:pt idx="243">
                  <c:v>-8.846291781196669E-3</c:v>
                </c:pt>
                <c:pt idx="244">
                  <c:v>4.4912698278464523E-2</c:v>
                </c:pt>
                <c:pt idx="245">
                  <c:v>1.92878429539034E-2</c:v>
                </c:pt>
                <c:pt idx="246">
                  <c:v>1.7456122190289157E-2</c:v>
                </c:pt>
                <c:pt idx="247">
                  <c:v>-4.0236331658674032E-2</c:v>
                </c:pt>
                <c:pt idx="248">
                  <c:v>4.4936682903404948E-3</c:v>
                </c:pt>
                <c:pt idx="249">
                  <c:v>-8.1193420038845367E-3</c:v>
                </c:pt>
                <c:pt idx="250">
                  <c:v>1.2792154388527908E-2</c:v>
                </c:pt>
                <c:pt idx="251">
                  <c:v>7.1861351428594887E-3</c:v>
                </c:pt>
                <c:pt idx="252">
                  <c:v>4.9132959537140745E-2</c:v>
                </c:pt>
                <c:pt idx="253">
                  <c:v>-5.400417211182792E-3</c:v>
                </c:pt>
                <c:pt idx="254">
                  <c:v>-6.7632006721103487E-3</c:v>
                </c:pt>
                <c:pt idx="255">
                  <c:v>-1.1696039763190686E-2</c:v>
                </c:pt>
                <c:pt idx="256">
                  <c:v>1.3410162647423913E-2</c:v>
                </c:pt>
                <c:pt idx="257">
                  <c:v>2.0977288317837402E-2</c:v>
                </c:pt>
                <c:pt idx="258">
                  <c:v>-8.9485464584360369E-4</c:v>
                </c:pt>
                <c:pt idx="259">
                  <c:v>-1.2877245125058497E-2</c:v>
                </c:pt>
                <c:pt idx="260">
                  <c:v>2.3776736429344026E-3</c:v>
                </c:pt>
                <c:pt idx="261">
                  <c:v>6.7249243768152641E-3</c:v>
                </c:pt>
                <c:pt idx="262">
                  <c:v>4.4085851870621163E-3</c:v>
                </c:pt>
                <c:pt idx="263">
                  <c:v>-1.1812268215828177E-2</c:v>
                </c:pt>
                <c:pt idx="264">
                  <c:v>-4.42319682269333E-3</c:v>
                </c:pt>
                <c:pt idx="265">
                  <c:v>-2.959704672498736E-3</c:v>
                </c:pt>
                <c:pt idx="266">
                  <c:v>3.6414712317443055E-3</c:v>
                </c:pt>
                <c:pt idx="267">
                  <c:v>3.0622105852469231E-3</c:v>
                </c:pt>
                <c:pt idx="268">
                  <c:v>-1.1312423715522468E-2</c:v>
                </c:pt>
                <c:pt idx="269">
                  <c:v>-7.6382527392216044E-4</c:v>
                </c:pt>
                <c:pt idx="270">
                  <c:v>8.3701599613492921E-3</c:v>
                </c:pt>
                <c:pt idx="271">
                  <c:v>1.5143487409767827E-3</c:v>
                </c:pt>
                <c:pt idx="272">
                  <c:v>1.7884064619476489E-2</c:v>
                </c:pt>
                <c:pt idx="273">
                  <c:v>-2.277608977232063E-2</c:v>
                </c:pt>
                <c:pt idx="274">
                  <c:v>7.0837654399627126E-3</c:v>
                </c:pt>
                <c:pt idx="275">
                  <c:v>5.0078234068555733E-3</c:v>
                </c:pt>
                <c:pt idx="276">
                  <c:v>-3.8383429378114919E-3</c:v>
                </c:pt>
                <c:pt idx="277">
                  <c:v>5.6538702246733527E-4</c:v>
                </c:pt>
                <c:pt idx="278">
                  <c:v>3.8737143909655198E-3</c:v>
                </c:pt>
                <c:pt idx="279">
                  <c:v>1.0129622506038771E-3</c:v>
                </c:pt>
                <c:pt idx="280">
                  <c:v>-2.5907236597948482E-3</c:v>
                </c:pt>
                <c:pt idx="281">
                  <c:v>-1.3167054175520221E-3</c:v>
                </c:pt>
                <c:pt idx="282">
                  <c:v>8.9942144324570705E-3</c:v>
                </c:pt>
                <c:pt idx="283">
                  <c:v>9.6163512316875827E-3</c:v>
                </c:pt>
                <c:pt idx="284">
                  <c:v>1.3870763999725541E-2</c:v>
                </c:pt>
                <c:pt idx="285">
                  <c:v>9.2136461427294748E-3</c:v>
                </c:pt>
                <c:pt idx="286">
                  <c:v>-3.1100849602374659E-3</c:v>
                </c:pt>
                <c:pt idx="287">
                  <c:v>1.1631178458959146E-2</c:v>
                </c:pt>
                <c:pt idx="288">
                  <c:v>2.863688450274186E-4</c:v>
                </c:pt>
                <c:pt idx="289">
                  <c:v>4.1788013735795104E-3</c:v>
                </c:pt>
                <c:pt idx="290">
                  <c:v>-1.1768693072093939E-3</c:v>
                </c:pt>
                <c:pt idx="291">
                  <c:v>-7.7015765842123555E-3</c:v>
                </c:pt>
                <c:pt idx="292">
                  <c:v>-2.1578076757844451E-4</c:v>
                </c:pt>
                <c:pt idx="293">
                  <c:v>7.7746123654654047E-3</c:v>
                </c:pt>
                <c:pt idx="294">
                  <c:v>5.1260257480265636E-3</c:v>
                </c:pt>
                <c:pt idx="295">
                  <c:v>-4.9119159088615314E-3</c:v>
                </c:pt>
                <c:pt idx="296">
                  <c:v>7.8192038988467317E-3</c:v>
                </c:pt>
                <c:pt idx="297">
                  <c:v>8.3906714730055398E-3</c:v>
                </c:pt>
                <c:pt idx="298">
                  <c:v>-1.0126936813604099E-2</c:v>
                </c:pt>
                <c:pt idx="299">
                  <c:v>1.0863921177270981E-2</c:v>
                </c:pt>
                <c:pt idx="300">
                  <c:v>6.0158972661907813E-3</c:v>
                </c:pt>
                <c:pt idx="301">
                  <c:v>-3.9832337780714294E-3</c:v>
                </c:pt>
                <c:pt idx="302">
                  <c:v>-1.6947762913947194E-2</c:v>
                </c:pt>
                <c:pt idx="303">
                  <c:v>-9.2625585532158121E-4</c:v>
                </c:pt>
                <c:pt idx="304">
                  <c:v>7.4922676262128181E-3</c:v>
                </c:pt>
                <c:pt idx="305">
                  <c:v>-1.6550527590368395E-2</c:v>
                </c:pt>
                <c:pt idx="306">
                  <c:v>3.5543146901995189E-3</c:v>
                </c:pt>
                <c:pt idx="307">
                  <c:v>-3.5543146901995189E-3</c:v>
                </c:pt>
                <c:pt idx="308">
                  <c:v>8.7017791390486959E-3</c:v>
                </c:pt>
                <c:pt idx="309">
                  <c:v>6.0594181248419139E-4</c:v>
                </c:pt>
                <c:pt idx="310">
                  <c:v>2.4939877211238641E-4</c:v>
                </c:pt>
                <c:pt idx="311">
                  <c:v>9.9605594607856899E-3</c:v>
                </c:pt>
                <c:pt idx="312">
                  <c:v>1.7971989684495465E-3</c:v>
                </c:pt>
                <c:pt idx="313">
                  <c:v>1.723683480148177E-3</c:v>
                </c:pt>
                <c:pt idx="314">
                  <c:v>-2.8556563191631967E-2</c:v>
                </c:pt>
                <c:pt idx="315">
                  <c:v>7.4582845862032439E-3</c:v>
                </c:pt>
                <c:pt idx="316">
                  <c:v>-7.4221201828210855E-3</c:v>
                </c:pt>
                <c:pt idx="317">
                  <c:v>-1.5924722873164065E-3</c:v>
                </c:pt>
                <c:pt idx="318">
                  <c:v>-9.5718889969660641E-3</c:v>
                </c:pt>
                <c:pt idx="319">
                  <c:v>5.6886708490120419E-3</c:v>
                </c:pt>
                <c:pt idx="320">
                  <c:v>8.4006722083041184E-3</c:v>
                </c:pt>
                <c:pt idx="321">
                  <c:v>-6.3664530462972414E-3</c:v>
                </c:pt>
                <c:pt idx="322">
                  <c:v>-2.0705821372297706E-3</c:v>
                </c:pt>
                <c:pt idx="323">
                  <c:v>-4.0445317390966906E-3</c:v>
                </c:pt>
                <c:pt idx="324">
                  <c:v>-2.1930634909042013E-3</c:v>
                </c:pt>
                <c:pt idx="325">
                  <c:v>4.9640573520592915E-3</c:v>
                </c:pt>
                <c:pt idx="326">
                  <c:v>5.7362922324122522E-3</c:v>
                </c:pt>
                <c:pt idx="327">
                  <c:v>-1.2678634579508239E-3</c:v>
                </c:pt>
                <c:pt idx="328">
                  <c:v>-3.9952110672887339E-3</c:v>
                </c:pt>
                <c:pt idx="329">
                  <c:v>1.3456260099653505E-3</c:v>
                </c:pt>
                <c:pt idx="330">
                  <c:v>-6.7829010691973302E-3</c:v>
                </c:pt>
                <c:pt idx="331">
                  <c:v>-4.4373617376303361E-3</c:v>
                </c:pt>
                <c:pt idx="332">
                  <c:v>-1.8323275149980712E-2</c:v>
                </c:pt>
                <c:pt idx="333">
                  <c:v>1.2647096112088363E-2</c:v>
                </c:pt>
                <c:pt idx="334">
                  <c:v>9.4912973850833724E-3</c:v>
                </c:pt>
                <c:pt idx="335">
                  <c:v>9.4020589836203566E-3</c:v>
                </c:pt>
                <c:pt idx="336">
                  <c:v>2.7889979503443853E-3</c:v>
                </c:pt>
                <c:pt idx="337">
                  <c:v>-5.3312183135245869E-3</c:v>
                </c:pt>
                <c:pt idx="338">
                  <c:v>1.4544396796800659E-4</c:v>
                </c:pt>
                <c:pt idx="339">
                  <c:v>-2.1474466386406411E-3</c:v>
                </c:pt>
                <c:pt idx="340">
                  <c:v>1.2016824999037143E-3</c:v>
                </c:pt>
                <c:pt idx="341">
                  <c:v>2.5471681086752855E-4</c:v>
                </c:pt>
                <c:pt idx="342">
                  <c:v>6.1832798812933292E-4</c:v>
                </c:pt>
                <c:pt idx="343">
                  <c:v>4.7881693337244067E-3</c:v>
                </c:pt>
                <c:pt idx="344">
                  <c:v>1.6865016329048483E-2</c:v>
                </c:pt>
                <c:pt idx="345">
                  <c:v>1.7424870347129636E-2</c:v>
                </c:pt>
                <c:pt idx="346">
                  <c:v>1.874069777764744E-2</c:v>
                </c:pt>
                <c:pt idx="347">
                  <c:v>1.9035892119832823E-2</c:v>
                </c:pt>
                <c:pt idx="348">
                  <c:v>1.3013045959899817E-2</c:v>
                </c:pt>
                <c:pt idx="349">
                  <c:v>-2.3267795813808372E-4</c:v>
                </c:pt>
                <c:pt idx="350">
                  <c:v>-4.5981688373384344E-3</c:v>
                </c:pt>
                <c:pt idx="351">
                  <c:v>8.0495378758307593E-3</c:v>
                </c:pt>
                <c:pt idx="352">
                  <c:v>2.9811689715408856E-4</c:v>
                </c:pt>
                <c:pt idx="353">
                  <c:v>1.1885109201335507E-2</c:v>
                </c:pt>
                <c:pt idx="354">
                  <c:v>-4.1651012118251165E-3</c:v>
                </c:pt>
                <c:pt idx="355">
                  <c:v>5.8655038320551984E-3</c:v>
                </c:pt>
                <c:pt idx="356">
                  <c:v>-5.8983688390412776E-3</c:v>
                </c:pt>
                <c:pt idx="357">
                  <c:v>-6.4294060808798466E-3</c:v>
                </c:pt>
                <c:pt idx="358">
                  <c:v>-4.301004185354198E-4</c:v>
                </c:pt>
                <c:pt idx="359">
                  <c:v>-6.7069777947583922E-3</c:v>
                </c:pt>
                <c:pt idx="360">
                  <c:v>-6.3317506072735525E-4</c:v>
                </c:pt>
                <c:pt idx="361">
                  <c:v>6.2475279640690322E-3</c:v>
                </c:pt>
                <c:pt idx="362">
                  <c:v>-1.8900776579240412E-3</c:v>
                </c:pt>
                <c:pt idx="363">
                  <c:v>3.4789558472034837E-3</c:v>
                </c:pt>
                <c:pt idx="364">
                  <c:v>-3.7445160147395826E-3</c:v>
                </c:pt>
                <c:pt idx="365">
                  <c:v>-6.2944606936650282E-3</c:v>
                </c:pt>
                <c:pt idx="366">
                  <c:v>4.6761749741541911E-4</c:v>
                </c:pt>
                <c:pt idx="367">
                  <c:v>-6.1969481646375734E-3</c:v>
                </c:pt>
                <c:pt idx="368">
                  <c:v>-8.0630634360838727E-3</c:v>
                </c:pt>
                <c:pt idx="369">
                  <c:v>-6.3544057369817634E-3</c:v>
                </c:pt>
                <c:pt idx="370">
                  <c:v>7.8373915721830097E-4</c:v>
                </c:pt>
                <c:pt idx="371">
                  <c:v>-1.2952045165910444E-3</c:v>
                </c:pt>
                <c:pt idx="372">
                  <c:v>-2.5954525873812541E-3</c:v>
                </c:pt>
                <c:pt idx="373">
                  <c:v>4.6397463146617031E-3</c:v>
                </c:pt>
                <c:pt idx="374">
                  <c:v>4.5505562955270324E-3</c:v>
                </c:pt>
                <c:pt idx="375">
                  <c:v>-2.2047733775609852E-3</c:v>
                </c:pt>
                <c:pt idx="376">
                  <c:v>-1.6992935029795952E-3</c:v>
                </c:pt>
                <c:pt idx="377">
                  <c:v>-3.134264821802909E-3</c:v>
                </c:pt>
                <c:pt idx="378">
                  <c:v>5.1169217715774117E-4</c:v>
                </c:pt>
                <c:pt idx="379">
                  <c:v>-1.300970893482757E-2</c:v>
                </c:pt>
                <c:pt idx="380">
                  <c:v>4.4905784965010444E-4</c:v>
                </c:pt>
                <c:pt idx="381">
                  <c:v>8.2850046164129423E-4</c:v>
                </c:pt>
                <c:pt idx="382">
                  <c:v>-2.5913463580966639E-3</c:v>
                </c:pt>
                <c:pt idx="383">
                  <c:v>-1.0730543268167071E-3</c:v>
                </c:pt>
                <c:pt idx="384">
                  <c:v>1.764736872117647E-3</c:v>
                </c:pt>
                <c:pt idx="385">
                  <c:v>2.9343250535722788E-3</c:v>
                </c:pt>
                <c:pt idx="386">
                  <c:v>5.1573090071448478E-3</c:v>
                </c:pt>
                <c:pt idx="387">
                  <c:v>2.8765172906117823E-3</c:v>
                </c:pt>
                <c:pt idx="388">
                  <c:v>1.8448298765090258E-3</c:v>
                </c:pt>
                <c:pt idx="389">
                  <c:v>2.8629876406567408E-3</c:v>
                </c:pt>
                <c:pt idx="390">
                  <c:v>1.1225063681843401E-3</c:v>
                </c:pt>
                <c:pt idx="391">
                  <c:v>6.776241412509011E-3</c:v>
                </c:pt>
                <c:pt idx="392">
                  <c:v>4.2119513030804984E-3</c:v>
                </c:pt>
                <c:pt idx="393">
                  <c:v>-6.7251756977526814E-5</c:v>
                </c:pt>
                <c:pt idx="394">
                  <c:v>-1.1839261517000221E-2</c:v>
                </c:pt>
                <c:pt idx="395">
                  <c:v>-1.3497515729325133E-2</c:v>
                </c:pt>
                <c:pt idx="396">
                  <c:v>-1.8641908253682667E-3</c:v>
                </c:pt>
                <c:pt idx="397">
                  <c:v>-5.4397861217294792E-3</c:v>
                </c:pt>
                <c:pt idx="398">
                  <c:v>6.2687444449656248E-3</c:v>
                </c:pt>
                <c:pt idx="399">
                  <c:v>2.4138775126623198E-3</c:v>
                </c:pt>
                <c:pt idx="400">
                  <c:v>-3.7958567265308257E-3</c:v>
                </c:pt>
                <c:pt idx="401">
                  <c:v>-5.0257458087852305E-3</c:v>
                </c:pt>
                <c:pt idx="402">
                  <c:v>-4.4925113431721914E-3</c:v>
                </c:pt>
                <c:pt idx="403">
                  <c:v>-4.2673820399636913E-3</c:v>
                </c:pt>
                <c:pt idx="404">
                  <c:v>7.3584809809812521E-4</c:v>
                </c:pt>
                <c:pt idx="405">
                  <c:v>-6.1839204829681367E-3</c:v>
                </c:pt>
                <c:pt idx="406">
                  <c:v>-6.2223994296406598E-3</c:v>
                </c:pt>
                <c:pt idx="407">
                  <c:v>-4.5141989324823939E-3</c:v>
                </c:pt>
                <c:pt idx="408">
                  <c:v>-4.9284053900029434E-3</c:v>
                </c:pt>
                <c:pt idx="409">
                  <c:v>-8.5572017512660706E-3</c:v>
                </c:pt>
                <c:pt idx="410">
                  <c:v>-8.0848804388180696E-3</c:v>
                </c:pt>
                <c:pt idx="411">
                  <c:v>1.1041435684235035E-2</c:v>
                </c:pt>
                <c:pt idx="412">
                  <c:v>3.9165713635780407E-3</c:v>
                </c:pt>
                <c:pt idx="413">
                  <c:v>-5.5379888373643382E-3</c:v>
                </c:pt>
                <c:pt idx="414">
                  <c:v>-1.7324146246444655E-3</c:v>
                </c:pt>
                <c:pt idx="415">
                  <c:v>-5.433221131500709E-3</c:v>
                </c:pt>
                <c:pt idx="416">
                  <c:v>-8.0957338088190316E-3</c:v>
                </c:pt>
                <c:pt idx="417">
                  <c:v>-2.9702447535209287E-3</c:v>
                </c:pt>
                <c:pt idx="418">
                  <c:v>4.5434637736914288E-3</c:v>
                </c:pt>
                <c:pt idx="419">
                  <c:v>8.1918430903682622E-3</c:v>
                </c:pt>
                <c:pt idx="420">
                  <c:v>-1.7782943952120447E-3</c:v>
                </c:pt>
                <c:pt idx="421">
                  <c:v>4.2047328876497784E-3</c:v>
                </c:pt>
                <c:pt idx="422">
                  <c:v>-8.3907431861538501E-3</c:v>
                </c:pt>
                <c:pt idx="423">
                  <c:v>-1.8620279572596511E-3</c:v>
                </c:pt>
                <c:pt idx="424">
                  <c:v>-5.7172331938577662E-3</c:v>
                </c:pt>
                <c:pt idx="425">
                  <c:v>-7.9334745733161821E-3</c:v>
                </c:pt>
                <c:pt idx="426">
                  <c:v>1.0367683381371506E-3</c:v>
                </c:pt>
                <c:pt idx="427">
                  <c:v>1.7009322249110826E-3</c:v>
                </c:pt>
                <c:pt idx="428">
                  <c:v>6.2977834521396161E-3</c:v>
                </c:pt>
                <c:pt idx="429">
                  <c:v>1.0227278858859101E-2</c:v>
                </c:pt>
                <c:pt idx="430">
                  <c:v>1.5040046905487443E-2</c:v>
                </c:pt>
                <c:pt idx="431">
                  <c:v>4.6784964178314724E-3</c:v>
                </c:pt>
                <c:pt idx="432">
                  <c:v>-2.2115222139929055E-3</c:v>
                </c:pt>
                <c:pt idx="433">
                  <c:v>-1.6797416433229639E-3</c:v>
                </c:pt>
                <c:pt idx="434">
                  <c:v>3.5768577308914561E-5</c:v>
                </c:pt>
                <c:pt idx="435">
                  <c:v>9.6526829438570529E-4</c:v>
                </c:pt>
                <c:pt idx="436">
                  <c:v>6.6244276724365374E-3</c:v>
                </c:pt>
                <c:pt idx="437">
                  <c:v>3.0481344930306589E-3</c:v>
                </c:pt>
                <c:pt idx="438">
                  <c:v>-3.6872936654184321E-3</c:v>
                </c:pt>
                <c:pt idx="439">
                  <c:v>-7.4620239759948487E-4</c:v>
                </c:pt>
                <c:pt idx="440">
                  <c:v>4.9288258212349953E-3</c:v>
                </c:pt>
                <c:pt idx="441">
                  <c:v>3.5309524344775411E-3</c:v>
                </c:pt>
                <c:pt idx="442">
                  <c:v>-8.3531438162421177E-3</c:v>
                </c:pt>
                <c:pt idx="443">
                  <c:v>7.4612286064290839E-4</c:v>
                </c:pt>
                <c:pt idx="444">
                  <c:v>1.1617157186473825E-2</c:v>
                </c:pt>
                <c:pt idx="445">
                  <c:v>1.259370222895928E-2</c:v>
                </c:pt>
                <c:pt idx="446">
                  <c:v>-2.0474388149391842E-3</c:v>
                </c:pt>
                <c:pt idx="447">
                  <c:v>-2.2605167079525882E-3</c:v>
                </c:pt>
                <c:pt idx="448">
                  <c:v>-5.2011636581479441E-3</c:v>
                </c:pt>
                <c:pt idx="449">
                  <c:v>-4.4546628322423938E-3</c:v>
                </c:pt>
                <c:pt idx="450">
                  <c:v>5.1893524589363789E-3</c:v>
                </c:pt>
                <c:pt idx="451">
                  <c:v>8.1502314552217708E-3</c:v>
                </c:pt>
                <c:pt idx="452">
                  <c:v>1.5251302782930424E-3</c:v>
                </c:pt>
                <c:pt idx="453">
                  <c:v>4.1821541989675026E-3</c:v>
                </c:pt>
                <c:pt idx="454">
                  <c:v>1.3442483713141963E-3</c:v>
                </c:pt>
                <c:pt idx="455">
                  <c:v>-1.3442483713141963E-3</c:v>
                </c:pt>
                <c:pt idx="456">
                  <c:v>-6.8179329323987403E-3</c:v>
                </c:pt>
                <c:pt idx="457">
                  <c:v>-6.0957744881813408E-3</c:v>
                </c:pt>
                <c:pt idx="458">
                  <c:v>-1.3188859472002466E-2</c:v>
                </c:pt>
                <c:pt idx="459">
                  <c:v>-8.5003901130331703E-4</c:v>
                </c:pt>
                <c:pt idx="460">
                  <c:v>1.7347286314377576E-3</c:v>
                </c:pt>
                <c:pt idx="461">
                  <c:v>-8.2044821006173208E-3</c:v>
                </c:pt>
                <c:pt idx="462">
                  <c:v>-1.4632669146701371E-3</c:v>
                </c:pt>
                <c:pt idx="463">
                  <c:v>1.6415677085808186E-3</c:v>
                </c:pt>
                <c:pt idx="464">
                  <c:v>-2.6063531186801868E-3</c:v>
                </c:pt>
                <c:pt idx="465">
                  <c:v>-5.7216422673711704E-4</c:v>
                </c:pt>
                <c:pt idx="466">
                  <c:v>1.9297436571346078E-3</c:v>
                </c:pt>
                <c:pt idx="467">
                  <c:v>4.1328261760380505E-3</c:v>
                </c:pt>
                <c:pt idx="468">
                  <c:v>-2.2424327323724656E-3</c:v>
                </c:pt>
                <c:pt idx="469">
                  <c:v>-4.5358030584914414E-3</c:v>
                </c:pt>
                <c:pt idx="470">
                  <c:v>-1.9348603262958652E-3</c:v>
                </c:pt>
                <c:pt idx="471">
                  <c:v>-3.1611492665053571E-3</c:v>
                </c:pt>
                <c:pt idx="472">
                  <c:v>-1.3073501791582879E-2</c:v>
                </c:pt>
                <c:pt idx="473">
                  <c:v>-3.8348506666485726E-3</c:v>
                </c:pt>
                <c:pt idx="474">
                  <c:v>5.2554865489602386E-3</c:v>
                </c:pt>
                <c:pt idx="475">
                  <c:v>1.5276618836850286E-3</c:v>
                </c:pt>
                <c:pt idx="476">
                  <c:v>3.048340290558121E-3</c:v>
                </c:pt>
                <c:pt idx="477">
                  <c:v>7.2466393741699408E-5</c:v>
                </c:pt>
                <c:pt idx="478">
                  <c:v>-1.4503265776459895E-3</c:v>
                </c:pt>
                <c:pt idx="479">
                  <c:v>-5.8072010923560099E-4</c:v>
                </c:pt>
                <c:pt idx="480">
                  <c:v>1.5599212319576943E-3</c:v>
                </c:pt>
                <c:pt idx="481">
                  <c:v>2.9680056535115219E-3</c:v>
                </c:pt>
                <c:pt idx="482">
                  <c:v>3.859685556247609E-3</c:v>
                </c:pt>
                <c:pt idx="483">
                  <c:v>-5.8132351247888328E-3</c:v>
                </c:pt>
                <c:pt idx="484">
                  <c:v>-7.3417499214070321E-3</c:v>
                </c:pt>
                <c:pt idx="485">
                  <c:v>-1.0524675891220544E-2</c:v>
                </c:pt>
                <c:pt idx="486">
                  <c:v>3.4593196827970079E-3</c:v>
                </c:pt>
                <c:pt idx="487">
                  <c:v>-2.8328109741027072E-3</c:v>
                </c:pt>
                <c:pt idx="488">
                  <c:v>-4.7905957837724046E-4</c:v>
                </c:pt>
                <c:pt idx="489">
                  <c:v>4.0537304087440282E-4</c:v>
                </c:pt>
                <c:pt idx="490">
                  <c:v>4.9250320074198939E-3</c:v>
                </c:pt>
                <c:pt idx="491">
                  <c:v>3.2577491796175252E-3</c:v>
                </c:pt>
                <c:pt idx="492">
                  <c:v>2.9231219149927854E-4</c:v>
                </c:pt>
                <c:pt idx="493">
                  <c:v>-1.0023766254435369E-2</c:v>
                </c:pt>
                <c:pt idx="494">
                  <c:v>8.8524958752334449E-4</c:v>
                </c:pt>
                <c:pt idx="495">
                  <c:v>6.6145098399896804E-3</c:v>
                </c:pt>
                <c:pt idx="496">
                  <c:v>-3.2968844740644037E-4</c:v>
                </c:pt>
                <c:pt idx="497">
                  <c:v>6.0999184668064687E-3</c:v>
                </c:pt>
                <c:pt idx="498">
                  <c:v>8.7738942952882218E-3</c:v>
                </c:pt>
                <c:pt idx="499">
                  <c:v>8.1964725333297014E-3</c:v>
                </c:pt>
                <c:pt idx="500">
                  <c:v>1.0400065246344981E-2</c:v>
                </c:pt>
                <c:pt idx="501">
                  <c:v>2.300438097541328E-3</c:v>
                </c:pt>
                <c:pt idx="502">
                  <c:v>-8.4877639838865191E-4</c:v>
                </c:pt>
                <c:pt idx="503">
                  <c:v>1.6615116504610247E-3</c:v>
                </c:pt>
                <c:pt idx="504">
                  <c:v>-6.4137992055402111E-3</c:v>
                </c:pt>
                <c:pt idx="505">
                  <c:v>-1.3564746922567927E-2</c:v>
                </c:pt>
                <c:pt idx="506">
                  <c:v>5.403750334132E-4</c:v>
                </c:pt>
                <c:pt idx="507">
                  <c:v>5.2802795145892173E-3</c:v>
                </c:pt>
                <c:pt idx="508">
                  <c:v>3.718938668490609E-3</c:v>
                </c:pt>
                <c:pt idx="509">
                  <c:v>2.4981709949578606E-4</c:v>
                </c:pt>
                <c:pt idx="510">
                  <c:v>1.1142374246849097E-2</c:v>
                </c:pt>
                <c:pt idx="511">
                  <c:v>-6.0525801975153124E-3</c:v>
                </c:pt>
                <c:pt idx="512">
                  <c:v>-1.214430755827056E-2</c:v>
                </c:pt>
                <c:pt idx="513">
                  <c:v>5.6618799570733519E-3</c:v>
                </c:pt>
                <c:pt idx="514">
                  <c:v>-4.2254592698292015E-3</c:v>
                </c:pt>
                <c:pt idx="515">
                  <c:v>3.8323142836187442E-3</c:v>
                </c:pt>
                <c:pt idx="516">
                  <c:v>-2.577136511195741E-3</c:v>
                </c:pt>
                <c:pt idx="517">
                  <c:v>-5.736000730873792E-4</c:v>
                </c:pt>
                <c:pt idx="518">
                  <c:v>2.8684116367383504E-4</c:v>
                </c:pt>
                <c:pt idx="519">
                  <c:v>-1.3273306463466048E-3</c:v>
                </c:pt>
                <c:pt idx="520">
                  <c:v>-5.6879698315555104E-3</c:v>
                </c:pt>
                <c:pt idx="521">
                  <c:v>-6.2652989012601705E-3</c:v>
                </c:pt>
                <c:pt idx="522">
                  <c:v>-3.165653512411389E-3</c:v>
                </c:pt>
                <c:pt idx="523">
                  <c:v>-2.7005344490476208E-3</c:v>
                </c:pt>
                <c:pt idx="524">
                  <c:v>-5.3128273725615571E-3</c:v>
                </c:pt>
                <c:pt idx="525">
                  <c:v>-8.4532412185911725E-4</c:v>
                </c:pt>
                <c:pt idx="526">
                  <c:v>-2.3191190383435871E-3</c:v>
                </c:pt>
                <c:pt idx="527">
                  <c:v>5.915981170603336E-3</c:v>
                </c:pt>
                <c:pt idx="528">
                  <c:v>-2.7882763781192999E-3</c:v>
                </c:pt>
                <c:pt idx="529">
                  <c:v>-2.5382124756569992E-3</c:v>
                </c:pt>
                <c:pt idx="530">
                  <c:v>-5.9106193500309103E-3</c:v>
                </c:pt>
                <c:pt idx="531">
                  <c:v>-4.0095093809569072E-3</c:v>
                </c:pt>
                <c:pt idx="532">
                  <c:v>-2.3090397954241841E-3</c:v>
                </c:pt>
                <c:pt idx="533">
                  <c:v>2.569403189801811E-3</c:v>
                </c:pt>
                <c:pt idx="534">
                  <c:v>3.9714258378262812E-3</c:v>
                </c:pt>
                <c:pt idx="535">
                  <c:v>3.0698128592110446E-3</c:v>
                </c:pt>
                <c:pt idx="536">
                  <c:v>5.6709534804868641E-3</c:v>
                </c:pt>
                <c:pt idx="537">
                  <c:v>3.2627652444370352E-3</c:v>
                </c:pt>
                <c:pt idx="538">
                  <c:v>4.3095643923889496E-3</c:v>
                </c:pt>
                <c:pt idx="539">
                  <c:v>6.8279483690423309E-3</c:v>
                </c:pt>
                <c:pt idx="540">
                  <c:v>8.0032151465667667E-3</c:v>
                </c:pt>
                <c:pt idx="541">
                  <c:v>7.7615426209139034E-3</c:v>
                </c:pt>
                <c:pt idx="542">
                  <c:v>-9.2678412565128251E-4</c:v>
                </c:pt>
                <c:pt idx="543">
                  <c:v>-1.7132459485615973E-3</c:v>
                </c:pt>
                <c:pt idx="544">
                  <c:v>-2.2530989629085999E-3</c:v>
                </c:pt>
                <c:pt idx="545">
                  <c:v>-3.8024223451582641E-3</c:v>
                </c:pt>
                <c:pt idx="546">
                  <c:v>-5.1527003473994465E-3</c:v>
                </c:pt>
                <c:pt idx="547">
                  <c:v>3.2460534886560376E-3</c:v>
                </c:pt>
                <c:pt idx="548">
                  <c:v>4.68004688588765E-4</c:v>
                </c:pt>
                <c:pt idx="549">
                  <c:v>3.6644553310560849E-3</c:v>
                </c:pt>
                <c:pt idx="550">
                  <c:v>1.8629985325304712E-3</c:v>
                </c:pt>
                <c:pt idx="551">
                  <c:v>2.5381177941765708E-3</c:v>
                </c:pt>
                <c:pt idx="552">
                  <c:v>6.4768909695018945E-3</c:v>
                </c:pt>
                <c:pt idx="553">
                  <c:v>1.5626967776782425E-2</c:v>
                </c:pt>
                <c:pt idx="554">
                  <c:v>1.1700100487259699E-2</c:v>
                </c:pt>
                <c:pt idx="555">
                  <c:v>5.5210491395474423E-4</c:v>
                </c:pt>
                <c:pt idx="556">
                  <c:v>4.9896010332917337E-3</c:v>
                </c:pt>
                <c:pt idx="557">
                  <c:v>3.4950693473074844E-3</c:v>
                </c:pt>
                <c:pt idx="558">
                  <c:v>7.1235325688254695E-3</c:v>
                </c:pt>
                <c:pt idx="559">
                  <c:v>-3.2998277973943601E-3</c:v>
                </c:pt>
                <c:pt idx="560">
                  <c:v>-2.0807402659999215E-3</c:v>
                </c:pt>
                <c:pt idx="561">
                  <c:v>-4.1059388416915263E-3</c:v>
                </c:pt>
                <c:pt idx="562">
                  <c:v>-3.3657345369837487E-3</c:v>
                </c:pt>
                <c:pt idx="563">
                  <c:v>5.8997221271877122E-3</c:v>
                </c:pt>
                <c:pt idx="564">
                  <c:v>2.1181381975434767E-3</c:v>
                </c:pt>
                <c:pt idx="565">
                  <c:v>2.6243603276459113E-3</c:v>
                </c:pt>
                <c:pt idx="566">
                  <c:v>8.1657654838540714E-4</c:v>
                </c:pt>
                <c:pt idx="567">
                  <c:v>-9.8678062348156979E-4</c:v>
                </c:pt>
                <c:pt idx="568">
                  <c:v>2.8555907356802059E-3</c:v>
                </c:pt>
                <c:pt idx="569">
                  <c:v>-1.7667849118856481E-3</c:v>
                </c:pt>
                <c:pt idx="570">
                  <c:v>-2.0084087564002976E-3</c:v>
                </c:pt>
                <c:pt idx="571">
                  <c:v>1.6342654551531083E-3</c:v>
                </c:pt>
                <c:pt idx="572">
                  <c:v>2.9553157708681636E-3</c:v>
                </c:pt>
                <c:pt idx="573">
                  <c:v>6.8619600975523692E-3</c:v>
                </c:pt>
                <c:pt idx="574">
                  <c:v>2.1200351184154152E-3</c:v>
                </c:pt>
                <c:pt idx="575">
                  <c:v>2.6856468404936606E-3</c:v>
                </c:pt>
                <c:pt idx="576">
                  <c:v>5.7164980917061752E-3</c:v>
                </c:pt>
                <c:pt idx="577">
                  <c:v>7.9970681680308292E-4</c:v>
                </c:pt>
                <c:pt idx="578">
                  <c:v>1.3646880810522827E-3</c:v>
                </c:pt>
                <c:pt idx="579">
                  <c:v>-3.2650370501574725E-3</c:v>
                </c:pt>
                <c:pt idx="580">
                  <c:v>2.0020688111266363E-4</c:v>
                </c:pt>
                <c:pt idx="581">
                  <c:v>2.6323257956715248E-3</c:v>
                </c:pt>
                <c:pt idx="582">
                  <c:v>6.653138863565995E-4</c:v>
                </c:pt>
                <c:pt idx="583">
                  <c:v>7.0252467747487059E-3</c:v>
                </c:pt>
                <c:pt idx="584">
                  <c:v>4.6452716671172567E-3</c:v>
                </c:pt>
                <c:pt idx="585">
                  <c:v>1.4067041147072258E-2</c:v>
                </c:pt>
                <c:pt idx="586">
                  <c:v>8.0991338354508187E-4</c:v>
                </c:pt>
                <c:pt idx="587">
                  <c:v>-4.283773669691026E-3</c:v>
                </c:pt>
                <c:pt idx="588">
                  <c:v>1.8845247153809201E-3</c:v>
                </c:pt>
                <c:pt idx="589">
                  <c:v>6.6969952169237974E-3</c:v>
                </c:pt>
                <c:pt idx="590">
                  <c:v>2.9299568588392398E-3</c:v>
                </c:pt>
                <c:pt idx="591">
                  <c:v>-3.1556941338575259E-3</c:v>
                </c:pt>
                <c:pt idx="592">
                  <c:v>-4.9143325544243142E-3</c:v>
                </c:pt>
                <c:pt idx="593">
                  <c:v>-3.6366037870063715E-3</c:v>
                </c:pt>
                <c:pt idx="594">
                  <c:v>-1.8884517056907467E-3</c:v>
                </c:pt>
                <c:pt idx="595">
                  <c:v>1.465488025457875E-3</c:v>
                </c:pt>
                <c:pt idx="596">
                  <c:v>1.0134292106485518E-2</c:v>
                </c:pt>
                <c:pt idx="597">
                  <c:v>7.8615495781928588E-3</c:v>
                </c:pt>
                <c:pt idx="598">
                  <c:v>6.689627393727823E-3</c:v>
                </c:pt>
                <c:pt idx="599">
                  <c:v>7.9689255787833788E-3</c:v>
                </c:pt>
                <c:pt idx="600">
                  <c:v>-2.3650737101625977E-3</c:v>
                </c:pt>
                <c:pt idx="601">
                  <c:v>-8.9749274437167514E-3</c:v>
                </c:pt>
                <c:pt idx="602">
                  <c:v>-7.8032952164832758E-3</c:v>
                </c:pt>
                <c:pt idx="603">
                  <c:v>-7.3147086901137574E-3</c:v>
                </c:pt>
                <c:pt idx="604">
                  <c:v>2.551722181106446E-3</c:v>
                </c:pt>
                <c:pt idx="605">
                  <c:v>-6.7767077475977728E-4</c:v>
                </c:pt>
                <c:pt idx="606">
                  <c:v>1.7094296926618573E-3</c:v>
                </c:pt>
                <c:pt idx="607">
                  <c:v>-6.5957754719452363E-3</c:v>
                </c:pt>
                <c:pt idx="608">
                  <c:v>-2.793660860593412E-3</c:v>
                </c:pt>
                <c:pt idx="609">
                  <c:v>2.793660860593412E-3</c:v>
                </c:pt>
                <c:pt idx="610">
                  <c:v>1.3939091677830388E-3</c:v>
                </c:pt>
                <c:pt idx="611">
                  <c:v>5.8139698654198334E-3</c:v>
                </c:pt>
                <c:pt idx="612">
                  <c:v>9.9789163452968107E-4</c:v>
                </c:pt>
                <c:pt idx="613">
                  <c:v>-8.4328701220464097E-3</c:v>
                </c:pt>
                <c:pt idx="614">
                  <c:v>-8.5045886421326704E-3</c:v>
                </c:pt>
                <c:pt idx="615">
                  <c:v>-3.1792360565248206E-3</c:v>
                </c:pt>
                <c:pt idx="616">
                  <c:v>-5.3322926779895237E-3</c:v>
                </c:pt>
                <c:pt idx="617">
                  <c:v>-4.6974845717198035E-3</c:v>
                </c:pt>
                <c:pt idx="618">
                  <c:v>-3.8205391898227295E-3</c:v>
                </c:pt>
                <c:pt idx="619">
                  <c:v>1.4634960204009681E-3</c:v>
                </c:pt>
                <c:pt idx="620">
                  <c:v>3.5169246601629654E-3</c:v>
                </c:pt>
                <c:pt idx="621">
                  <c:v>8.9384741024822842E-4</c:v>
                </c:pt>
                <c:pt idx="622">
                  <c:v>-9.6009012357356721E-4</c:v>
                </c:pt>
                <c:pt idx="623">
                  <c:v>5.2981888056891188E-4</c:v>
                </c:pt>
                <c:pt idx="624">
                  <c:v>-1.2587784887259101E-3</c:v>
                </c:pt>
                <c:pt idx="625">
                  <c:v>-1.0944367231218201E-3</c:v>
                </c:pt>
                <c:pt idx="626">
                  <c:v>-3.4902889156356335E-3</c:v>
                </c:pt>
                <c:pt idx="627">
                  <c:v>6.8030859558252414E-3</c:v>
                </c:pt>
                <c:pt idx="628">
                  <c:v>-3.969566707766616E-4</c:v>
                </c:pt>
                <c:pt idx="629">
                  <c:v>5.2924055217928932E-4</c:v>
                </c:pt>
                <c:pt idx="630">
                  <c:v>-1.4892035514684229E-3</c:v>
                </c:pt>
                <c:pt idx="631">
                  <c:v>1.6557662095983996E-4</c:v>
                </c:pt>
                <c:pt idx="632">
                  <c:v>-9.9342682664982579E-5</c:v>
                </c:pt>
                <c:pt idx="633">
                  <c:v>3.9000578255343815E-3</c:v>
                </c:pt>
                <c:pt idx="634">
                  <c:v>6.8378582610222399E-3</c:v>
                </c:pt>
                <c:pt idx="635">
                  <c:v>5.8147295678399064E-3</c:v>
                </c:pt>
                <c:pt idx="636">
                  <c:v>9.1160676995194684E-4</c:v>
                </c:pt>
                <c:pt idx="637">
                  <c:v>2.2753877974715053E-3</c:v>
                </c:pt>
                <c:pt idx="638">
                  <c:v>3.0797683720802408E-3</c:v>
                </c:pt>
                <c:pt idx="639">
                  <c:v>5.5841722875484825E-3</c:v>
                </c:pt>
                <c:pt idx="640">
                  <c:v>6.0012054115024128E-3</c:v>
                </c:pt>
                <c:pt idx="641">
                  <c:v>2.0775741415626292E-3</c:v>
                </c:pt>
                <c:pt idx="642">
                  <c:v>8.9362658741088069E-4</c:v>
                </c:pt>
                <c:pt idx="643">
                  <c:v>5.9160477892437249E-3</c:v>
                </c:pt>
                <c:pt idx="644">
                  <c:v>2.0908580131866468E-3</c:v>
                </c:pt>
                <c:pt idx="645">
                  <c:v>1.7074563055512505E-3</c:v>
                </c:pt>
                <c:pt idx="646">
                  <c:v>3.406191201287722E-3</c:v>
                </c:pt>
                <c:pt idx="647">
                  <c:v>1.76161610878012E-3</c:v>
                </c:pt>
                <c:pt idx="648">
                  <c:v>4.2027411001477428E-3</c:v>
                </c:pt>
                <c:pt idx="649">
                  <c:v>1.4386691666388206E-3</c:v>
                </c:pt>
                <c:pt idx="650">
                  <c:v>-1.2196076877231119E-3</c:v>
                </c:pt>
                <c:pt idx="651">
                  <c:v>8.5061816223071067E-3</c:v>
                </c:pt>
                <c:pt idx="652">
                  <c:v>3.4379728162488043E-3</c:v>
                </c:pt>
                <c:pt idx="653">
                  <c:v>1.0243564354533793E-2</c:v>
                </c:pt>
                <c:pt idx="654">
                  <c:v>2.1420811930639204E-4</c:v>
                </c:pt>
                <c:pt idx="655">
                  <c:v>-5.8921179485835794E-3</c:v>
                </c:pt>
                <c:pt idx="656">
                  <c:v>-1.6326031318918469E-3</c:v>
                </c:pt>
                <c:pt idx="657">
                  <c:v>8.2588007610819858E-3</c:v>
                </c:pt>
                <c:pt idx="658">
                  <c:v>9.4640330264433043E-3</c:v>
                </c:pt>
                <c:pt idx="659">
                  <c:v>-1.1515850718062434E-3</c:v>
                </c:pt>
                <c:pt idx="660">
                  <c:v>-5.2290880102550119E-3</c:v>
                </c:pt>
                <c:pt idx="661">
                  <c:v>3.8940148380746174E-3</c:v>
                </c:pt>
                <c:pt idx="662">
                  <c:v>1.1801951023775485E-2</c:v>
                </c:pt>
                <c:pt idx="663">
                  <c:v>3.0559990227576666E-3</c:v>
                </c:pt>
                <c:pt idx="664">
                  <c:v>-3.206043286096979E-3</c:v>
                </c:pt>
                <c:pt idx="665">
                  <c:v>1.2296988787721119E-3</c:v>
                </c:pt>
                <c:pt idx="666">
                  <c:v>-6.5256520385101957E-3</c:v>
                </c:pt>
                <c:pt idx="667">
                  <c:v>-7.2064745960478465E-3</c:v>
                </c:pt>
                <c:pt idx="668">
                  <c:v>3.3421952456969093E-4</c:v>
                </c:pt>
                <c:pt idx="669">
                  <c:v>1.9120174568048093E-3</c:v>
                </c:pt>
                <c:pt idx="670">
                  <c:v>-1.2128930546317946E-4</c:v>
                </c:pt>
                <c:pt idx="671">
                  <c:v>8.5150583940478766E-3</c:v>
                </c:pt>
                <c:pt idx="672">
                  <c:v>4.9487976469446866E-3</c:v>
                </c:pt>
                <c:pt idx="673">
                  <c:v>3.5838050542516052E-3</c:v>
                </c:pt>
                <c:pt idx="674">
                  <c:v>5.4110433795315918E-3</c:v>
                </c:pt>
                <c:pt idx="675">
                  <c:v>5.0393515124724927E-4</c:v>
                </c:pt>
                <c:pt idx="676">
                  <c:v>-6.5113881625809113E-3</c:v>
                </c:pt>
                <c:pt idx="677">
                  <c:v>-5.1738433170722808E-3</c:v>
                </c:pt>
                <c:pt idx="678">
                  <c:v>2.9979614087061266E-4</c:v>
                </c:pt>
                <c:pt idx="679">
                  <c:v>-7.1966179003268968E-4</c:v>
                </c:pt>
                <c:pt idx="680">
                  <c:v>-3.7566348706406043E-3</c:v>
                </c:pt>
                <c:pt idx="681">
                  <c:v>-2.8947071232252601E-3</c:v>
                </c:pt>
                <c:pt idx="682">
                  <c:v>1.2078024049877489E-4</c:v>
                </c:pt>
                <c:pt idx="683">
                  <c:v>-3.3218076978691646E-4</c:v>
                </c:pt>
                <c:pt idx="684">
                  <c:v>-3.0207830099193814E-4</c:v>
                </c:pt>
                <c:pt idx="685">
                  <c:v>-2.4172835893487846E-4</c:v>
                </c:pt>
                <c:pt idx="686">
                  <c:v>-3.9969773121590942E-3</c:v>
                </c:pt>
                <c:pt idx="687">
                  <c:v>-6.1470727410041538E-2</c:v>
                </c:pt>
                <c:pt idx="688">
                  <c:v>1.3491848489765729E-2</c:v>
                </c:pt>
                <c:pt idx="689">
                  <c:v>-5.0944058158997063E-4</c:v>
                </c:pt>
                <c:pt idx="690">
                  <c:v>1.0864679812046441E-2</c:v>
                </c:pt>
                <c:pt idx="691">
                  <c:v>3.3338606126509579E-3</c:v>
                </c:pt>
                <c:pt idx="692">
                  <c:v>1.3178953239485508E-3</c:v>
                </c:pt>
                <c:pt idx="693">
                  <c:v>-8.3445339742809453E-3</c:v>
                </c:pt>
                <c:pt idx="694">
                  <c:v>-1.0329849501577131E-2</c:v>
                </c:pt>
                <c:pt idx="695">
                  <c:v>6.3895722203000308E-5</c:v>
                </c:pt>
                <c:pt idx="696">
                  <c:v>-1.2472837538183521E-2</c:v>
                </c:pt>
                <c:pt idx="697">
                  <c:v>1.5191922113757547E-3</c:v>
                </c:pt>
                <c:pt idx="698">
                  <c:v>7.7217976423540518E-3</c:v>
                </c:pt>
                <c:pt idx="699">
                  <c:v>-8.6573151699731465E-4</c:v>
                </c:pt>
                <c:pt idx="700">
                  <c:v>-1.0512495638725054E-2</c:v>
                </c:pt>
                <c:pt idx="701">
                  <c:v>-5.6239278311593895E-3</c:v>
                </c:pt>
                <c:pt idx="702">
                  <c:v>-9.6305775787168847E-3</c:v>
                </c:pt>
                <c:pt idx="703">
                  <c:v>3.8436946745630291E-3</c:v>
                </c:pt>
                <c:pt idx="704">
                  <c:v>-5.1611745265400756E-3</c:v>
                </c:pt>
                <c:pt idx="705">
                  <c:v>2.4688525797920175E-3</c:v>
                </c:pt>
                <c:pt idx="706">
                  <c:v>-5.0098984153450626E-3</c:v>
                </c:pt>
                <c:pt idx="707">
                  <c:v>-1.2669130499590526E-2</c:v>
                </c:pt>
                <c:pt idx="708">
                  <c:v>-1.0714167161456345E-3</c:v>
                </c:pt>
                <c:pt idx="709">
                  <c:v>1.8407890466605225E-3</c:v>
                </c:pt>
                <c:pt idx="710">
                  <c:v>8.357939534663605E-3</c:v>
                </c:pt>
                <c:pt idx="711">
                  <c:v>5.6355772156635583E-4</c:v>
                </c:pt>
                <c:pt idx="712">
                  <c:v>4.3650862960884426E-3</c:v>
                </c:pt>
                <c:pt idx="713">
                  <c:v>1.3519531183909805E-3</c:v>
                </c:pt>
                <c:pt idx="714">
                  <c:v>5.979385710439559E-3</c:v>
                </c:pt>
                <c:pt idx="715">
                  <c:v>9.4867783491690161E-3</c:v>
                </c:pt>
                <c:pt idx="716">
                  <c:v>1.6534020073706325E-3</c:v>
                </c:pt>
                <c:pt idx="717">
                  <c:v>-4.0248033818048963E-3</c:v>
                </c:pt>
                <c:pt idx="718">
                  <c:v>-4.8797151214685798E-4</c:v>
                </c:pt>
                <c:pt idx="719">
                  <c:v>-8.7894922402753889E-4</c:v>
                </c:pt>
                <c:pt idx="720">
                  <c:v>7.2364146846126912E-3</c:v>
                </c:pt>
                <c:pt idx="721">
                  <c:v>1.3247816855876948E-3</c:v>
                </c:pt>
                <c:pt idx="722">
                  <c:v>-4.4011591705395261E-3</c:v>
                </c:pt>
                <c:pt idx="723">
                  <c:v>-4.3880390898056827E-3</c:v>
                </c:pt>
                <c:pt idx="724">
                  <c:v>-1.2712487654962285E-3</c:v>
                </c:pt>
                <c:pt idx="725">
                  <c:v>-3.262217031601021E-4</c:v>
                </c:pt>
                <c:pt idx="726">
                  <c:v>2.9647026878887369E-3</c:v>
                </c:pt>
                <c:pt idx="727">
                  <c:v>-2.3449724138018269E-3</c:v>
                </c:pt>
                <c:pt idx="728">
                  <c:v>1.661589969659265E-3</c:v>
                </c:pt>
                <c:pt idx="729">
                  <c:v>-1.1491933238788861E-2</c:v>
                </c:pt>
                <c:pt idx="730">
                  <c:v>-6.4419376736815177E-3</c:v>
                </c:pt>
                <c:pt idx="731">
                  <c:v>-2.8875374782035908E-3</c:v>
                </c:pt>
                <c:pt idx="732">
                  <c:v>-5.0983965550539523E-3</c:v>
                </c:pt>
                <c:pt idx="733">
                  <c:v>2.7357059832269215E-3</c:v>
                </c:pt>
                <c:pt idx="734">
                  <c:v>1.9970051569373516E-3</c:v>
                </c:pt>
                <c:pt idx="735">
                  <c:v>-1.0312880369784969E-3</c:v>
                </c:pt>
                <c:pt idx="736">
                  <c:v>-1.465592161610022E-3</c:v>
                </c:pt>
                <c:pt idx="737">
                  <c:v>5.2329508650217418E-3</c:v>
                </c:pt>
                <c:pt idx="738">
                  <c:v>8.785003569837373E-3</c:v>
                </c:pt>
                <c:pt idx="739">
                  <c:v>-1.1083103021753981E-3</c:v>
                </c:pt>
                <c:pt idx="740">
                  <c:v>-1.0898334838650221E-2</c:v>
                </c:pt>
                <c:pt idx="741">
                  <c:v>-1.2416055919430868E-3</c:v>
                </c:pt>
                <c:pt idx="742">
                  <c:v>9.95404244577005E-4</c:v>
                </c:pt>
                <c:pt idx="743">
                  <c:v>-4.7395271488550736E-3</c:v>
                </c:pt>
                <c:pt idx="744">
                  <c:v>-8.9974234641232616E-4</c:v>
                </c:pt>
                <c:pt idx="745">
                  <c:v>-1.0515542087540899E-2</c:v>
                </c:pt>
                <c:pt idx="746">
                  <c:v>-6.6977486943429346E-3</c:v>
                </c:pt>
                <c:pt idx="747">
                  <c:v>-1.5621484642054852E-2</c:v>
                </c:pt>
                <c:pt idx="748">
                  <c:v>3.6380746616506776E-3</c:v>
                </c:pt>
                <c:pt idx="749">
                  <c:v>-3.7591109398285054E-3</c:v>
                </c:pt>
                <c:pt idx="750">
                  <c:v>-2.427273903255589E-3</c:v>
                </c:pt>
                <c:pt idx="751">
                  <c:v>1.0464238901928269E-3</c:v>
                </c:pt>
                <c:pt idx="752">
                  <c:v>-5.1978471532416869E-3</c:v>
                </c:pt>
                <c:pt idx="753">
                  <c:v>-1.4566547504810685E-2</c:v>
                </c:pt>
                <c:pt idx="754">
                  <c:v>2.52240753653155E-3</c:v>
                </c:pt>
                <c:pt idx="755">
                  <c:v>-4.7219126507691564E-3</c:v>
                </c:pt>
                <c:pt idx="756">
                  <c:v>4.3131150386566085E-3</c:v>
                </c:pt>
                <c:pt idx="757">
                  <c:v>-7.2285293796170533E-4</c:v>
                </c:pt>
                <c:pt idx="758">
                  <c:v>2.3429652209312479E-3</c:v>
                </c:pt>
                <c:pt idx="759">
                  <c:v>5.5623253849672706E-3</c:v>
                </c:pt>
                <c:pt idx="760">
                  <c:v>8.2112797736781911E-3</c:v>
                </c:pt>
                <c:pt idx="761">
                  <c:v>1.5385952187981111E-2</c:v>
                </c:pt>
                <c:pt idx="762">
                  <c:v>1.4788986439535649E-3</c:v>
                </c:pt>
                <c:pt idx="763">
                  <c:v>-3.6927916355074058E-3</c:v>
                </c:pt>
                <c:pt idx="764">
                  <c:v>-2.2462710216171237E-3</c:v>
                </c:pt>
                <c:pt idx="765">
                  <c:v>-1.0322017714154089E-2</c:v>
                </c:pt>
                <c:pt idx="766">
                  <c:v>-3.14777049814908E-3</c:v>
                </c:pt>
                <c:pt idx="767">
                  <c:v>-7.0926369733967914E-3</c:v>
                </c:pt>
                <c:pt idx="768">
                  <c:v>3.1282173690732086E-3</c:v>
                </c:pt>
                <c:pt idx="769">
                  <c:v>1.9562567090325499E-4</c:v>
                </c:pt>
                <c:pt idx="770">
                  <c:v>-3.0505213386344899E-3</c:v>
                </c:pt>
                <c:pt idx="771">
                  <c:v>-1.5849030811470072E-3</c:v>
                </c:pt>
                <c:pt idx="772">
                  <c:v>-9.6298516206481128E-3</c:v>
                </c:pt>
                <c:pt idx="773">
                  <c:v>-1.0417818241410113E-2</c:v>
                </c:pt>
                <c:pt idx="774">
                  <c:v>1.667012856441557E-3</c:v>
                </c:pt>
                <c:pt idx="775">
                  <c:v>-6.9043089781608636E-3</c:v>
                </c:pt>
                <c:pt idx="776">
                  <c:v>-1.3504488956126449E-2</c:v>
                </c:pt>
                <c:pt idx="777">
                  <c:v>6.0482918796731641E-3</c:v>
                </c:pt>
                <c:pt idx="778">
                  <c:v>1.6303701652438159E-3</c:v>
                </c:pt>
                <c:pt idx="779">
                  <c:v>-6.2533113441904991E-3</c:v>
                </c:pt>
                <c:pt idx="780">
                  <c:v>3.4220143981693652E-3</c:v>
                </c:pt>
                <c:pt idx="781">
                  <c:v>1.0891011829272679E-5</c:v>
                </c:pt>
                <c:pt idx="782">
                  <c:v>-4.1908953154647932E-3</c:v>
                </c:pt>
                <c:pt idx="783">
                  <c:v>7.7256100514677803E-4</c:v>
                </c:pt>
                <c:pt idx="784">
                  <c:v>2.7319688064668672E-3</c:v>
                </c:pt>
                <c:pt idx="785">
                  <c:v>1.9960521100443919E-3</c:v>
                </c:pt>
                <c:pt idx="786">
                  <c:v>-4.0361381302647182E-3</c:v>
                </c:pt>
                <c:pt idx="787">
                  <c:v>-3.6468706540482292E-3</c:v>
                </c:pt>
                <c:pt idx="788">
                  <c:v>-8.2102086712581013E-3</c:v>
                </c:pt>
                <c:pt idx="789">
                  <c:v>-3.6054160831531252E-3</c:v>
                </c:pt>
                <c:pt idx="790">
                  <c:v>-3.5702287090941831E-3</c:v>
                </c:pt>
                <c:pt idx="791">
                  <c:v>-8.876922544442516E-3</c:v>
                </c:pt>
                <c:pt idx="792">
                  <c:v>-4.1072902963881297E-3</c:v>
                </c:pt>
                <c:pt idx="793">
                  <c:v>-2.9096760601783397E-3</c:v>
                </c:pt>
                <c:pt idx="794">
                  <c:v>-1.8305928631566149E-2</c:v>
                </c:pt>
                <c:pt idx="795">
                  <c:v>-1.3291145329323423E-2</c:v>
                </c:pt>
                <c:pt idx="796">
                  <c:v>1.5006553603251788E-3</c:v>
                </c:pt>
                <c:pt idx="797">
                  <c:v>-1.8170094535353343E-2</c:v>
                </c:pt>
                <c:pt idx="798">
                  <c:v>-5.7328573457544755E-3</c:v>
                </c:pt>
                <c:pt idx="799">
                  <c:v>-4.6500396848729924E-3</c:v>
                </c:pt>
                <c:pt idx="800">
                  <c:v>-6.9071740715003303E-3</c:v>
                </c:pt>
                <c:pt idx="801">
                  <c:v>-2.8587955954457751E-2</c:v>
                </c:pt>
                <c:pt idx="802">
                  <c:v>4.5496980270272134E-3</c:v>
                </c:pt>
                <c:pt idx="803">
                  <c:v>3.8762928346818258E-3</c:v>
                </c:pt>
                <c:pt idx="804">
                  <c:v>6.3048555472349195E-3</c:v>
                </c:pt>
                <c:pt idx="805">
                  <c:v>8.6715375923880726E-3</c:v>
                </c:pt>
                <c:pt idx="806">
                  <c:v>1.2120726829795815E-2</c:v>
                </c:pt>
                <c:pt idx="807">
                  <c:v>8.8425717244966506E-3</c:v>
                </c:pt>
                <c:pt idx="808">
                  <c:v>8.3368832484671754E-3</c:v>
                </c:pt>
                <c:pt idx="809">
                  <c:v>1.9154497928144384E-2</c:v>
                </c:pt>
                <c:pt idx="810">
                  <c:v>1.4639914038432345E-2</c:v>
                </c:pt>
                <c:pt idx="811">
                  <c:v>2.0628434701580788E-2</c:v>
                </c:pt>
                <c:pt idx="812">
                  <c:v>-7.241172073418246E-3</c:v>
                </c:pt>
                <c:pt idx="813">
                  <c:v>1.2955155302664799E-2</c:v>
                </c:pt>
                <c:pt idx="814">
                  <c:v>6.3214319717630517E-3</c:v>
                </c:pt>
                <c:pt idx="815">
                  <c:v>-1.9104192219490581E-2</c:v>
                </c:pt>
                <c:pt idx="816">
                  <c:v>9.8507968195616366E-4</c:v>
                </c:pt>
                <c:pt idx="817">
                  <c:v>-5.7368066598542213E-3</c:v>
                </c:pt>
                <c:pt idx="818">
                  <c:v>-4.5890509588204509E-3</c:v>
                </c:pt>
                <c:pt idx="819">
                  <c:v>-3.8277050971054017E-3</c:v>
                </c:pt>
                <c:pt idx="820">
                  <c:v>0</c:v>
                </c:pt>
                <c:pt idx="821">
                  <c:v>5.6983231542045007E-3</c:v>
                </c:pt>
                <c:pt idx="822">
                  <c:v>2.8916191526722223E-3</c:v>
                </c:pt>
                <c:pt idx="823">
                  <c:v>7.5644999671773414E-3</c:v>
                </c:pt>
                <c:pt idx="824">
                  <c:v>8.9158610839250724E-3</c:v>
                </c:pt>
                <c:pt idx="825">
                  <c:v>2.2452344456347414E-3</c:v>
                </c:pt>
                <c:pt idx="826">
                  <c:v>4.7806506397938412E-3</c:v>
                </c:pt>
                <c:pt idx="827">
                  <c:v>2.4056262829264055E-3</c:v>
                </c:pt>
                <c:pt idx="828">
                  <c:v>1.1176968889232705E-2</c:v>
                </c:pt>
                <c:pt idx="829">
                  <c:v>0</c:v>
                </c:pt>
                <c:pt idx="830">
                  <c:v>4.2388359810052734E-3</c:v>
                </c:pt>
                <c:pt idx="831">
                  <c:v>-8.7814561538124487E-4</c:v>
                </c:pt>
                <c:pt idx="832">
                  <c:v>-3.5275704699122626E-3</c:v>
                </c:pt>
                <c:pt idx="833">
                  <c:v>-4.4798771688361475E-3</c:v>
                </c:pt>
                <c:pt idx="834">
                  <c:v>2.3624365549386192E-3</c:v>
                </c:pt>
                <c:pt idx="835">
                  <c:v>-2.1765883486590844E-3</c:v>
                </c:pt>
                <c:pt idx="836">
                  <c:v>-5.5400249989112779E-4</c:v>
                </c:pt>
                <c:pt idx="837">
                  <c:v>-4.2307305754247871E-3</c:v>
                </c:pt>
                <c:pt idx="838">
                  <c:v>-4.1126730688407784E-3</c:v>
                </c:pt>
                <c:pt idx="839">
                  <c:v>2.485768700998041E-3</c:v>
                </c:pt>
                <c:pt idx="840">
                  <c:v>9.1625206607570727E-3</c:v>
                </c:pt>
                <c:pt idx="841">
                  <c:v>4.7199652607208334E-3</c:v>
                </c:pt>
                <c:pt idx="842">
                  <c:v>2.1697386634933537E-4</c:v>
                </c:pt>
                <c:pt idx="843">
                  <c:v>4.9666557761653962E-3</c:v>
                </c:pt>
                <c:pt idx="844">
                  <c:v>5.0351905031540516E-3</c:v>
                </c:pt>
                <c:pt idx="845">
                  <c:v>-7.5497006882621299E-3</c:v>
                </c:pt>
                <c:pt idx="846">
                  <c:v>-3.6497050287422968E-3</c:v>
                </c:pt>
                <c:pt idx="847">
                  <c:v>-3.8629342825027397E-3</c:v>
                </c:pt>
                <c:pt idx="848">
                  <c:v>3.7507026652905456E-3</c:v>
                </c:pt>
                <c:pt idx="849">
                  <c:v>2.7586922573839059E-3</c:v>
                </c:pt>
                <c:pt idx="850">
                  <c:v>1.0320998372028711E-3</c:v>
                </c:pt>
                <c:pt idx="851">
                  <c:v>-1.3282131713277005E-3</c:v>
                </c:pt>
                <c:pt idx="852">
                  <c:v>-4.5066726049860627E-3</c:v>
                </c:pt>
                <c:pt idx="853">
                  <c:v>-4.5161413998444757E-3</c:v>
                </c:pt>
                <c:pt idx="854">
                  <c:v>-1.608476762182677E-3</c:v>
                </c:pt>
                <c:pt idx="855">
                  <c:v>8.3207645556538038E-3</c:v>
                </c:pt>
                <c:pt idx="856">
                  <c:v>9.479222071260748E-3</c:v>
                </c:pt>
                <c:pt idx="857">
                  <c:v>8.5621669144755556E-3</c:v>
                </c:pt>
                <c:pt idx="858">
                  <c:v>9.6415702709569204E-3</c:v>
                </c:pt>
                <c:pt idx="859">
                  <c:v>-2.4361063274742634E-3</c:v>
                </c:pt>
                <c:pt idx="860">
                  <c:v>2.2741185255057451E-3</c:v>
                </c:pt>
                <c:pt idx="861">
                  <c:v>6.3121593616903898E-3</c:v>
                </c:pt>
                <c:pt idx="862">
                  <c:v>3.6260021703329389E-3</c:v>
                </c:pt>
                <c:pt idx="863">
                  <c:v>5.9957264816823646E-4</c:v>
                </c:pt>
                <c:pt idx="864">
                  <c:v>5.3800380698589825E-3</c:v>
                </c:pt>
                <c:pt idx="865">
                  <c:v>6.2506790203764716E-3</c:v>
                </c:pt>
                <c:pt idx="866">
                  <c:v>-4.432606887568199E-3</c:v>
                </c:pt>
                <c:pt idx="867">
                  <c:v>-3.6116763521132399E-3</c:v>
                </c:pt>
                <c:pt idx="868">
                  <c:v>7.9202718855944324E-3</c:v>
                </c:pt>
                <c:pt idx="869">
                  <c:v>7.14683512539694E-3</c:v>
                </c:pt>
                <c:pt idx="870">
                  <c:v>2.3504985130289313E-3</c:v>
                </c:pt>
                <c:pt idx="871">
                  <c:v>8.802697293525388E-3</c:v>
                </c:pt>
                <c:pt idx="872">
                  <c:v>3.353197878793966E-3</c:v>
                </c:pt>
                <c:pt idx="873">
                  <c:v>1.2632593226995503E-2</c:v>
                </c:pt>
                <c:pt idx="874">
                  <c:v>-5.6081839320594193E-3</c:v>
                </c:pt>
                <c:pt idx="875">
                  <c:v>-1.688979000906525E-2</c:v>
                </c:pt>
                <c:pt idx="876">
                  <c:v>3.8466029501540442E-3</c:v>
                </c:pt>
                <c:pt idx="877">
                  <c:v>6.7736372072540003E-3</c:v>
                </c:pt>
                <c:pt idx="878">
                  <c:v>-2.348004933867287E-2</c:v>
                </c:pt>
                <c:pt idx="879">
                  <c:v>5.7941873087052845E-3</c:v>
                </c:pt>
                <c:pt idx="880">
                  <c:v>4.2507388012591549E-4</c:v>
                </c:pt>
                <c:pt idx="881">
                  <c:v>-7.5651471228441918E-3</c:v>
                </c:pt>
                <c:pt idx="882">
                  <c:v>-1.0954989689353507E-2</c:v>
                </c:pt>
                <c:pt idx="883">
                  <c:v>-1.1334072624327635E-2</c:v>
                </c:pt>
                <c:pt idx="884">
                  <c:v>9.0356561586180453E-4</c:v>
                </c:pt>
                <c:pt idx="885">
                  <c:v>3.3213436350472158E-3</c:v>
                </c:pt>
                <c:pt idx="886">
                  <c:v>-1.0622584557590482E-2</c:v>
                </c:pt>
                <c:pt idx="887">
                  <c:v>-4.6745792785681098E-2</c:v>
                </c:pt>
                <c:pt idx="888">
                  <c:v>-6.5971255366784762E-2</c:v>
                </c:pt>
                <c:pt idx="889">
                  <c:v>3.7947301335655992E-2</c:v>
                </c:pt>
                <c:pt idx="890">
                  <c:v>-1.7984247543304317E-2</c:v>
                </c:pt>
                <c:pt idx="891">
                  <c:v>3.4409774555364064E-3</c:v>
                </c:pt>
                <c:pt idx="892">
                  <c:v>-4.0767512584993833E-3</c:v>
                </c:pt>
                <c:pt idx="893">
                  <c:v>-2.9984801768287994E-2</c:v>
                </c:pt>
                <c:pt idx="894">
                  <c:v>8.1483400483630675E-3</c:v>
                </c:pt>
                <c:pt idx="895">
                  <c:v>1.7449152052480901E-2</c:v>
                </c:pt>
                <c:pt idx="896">
                  <c:v>-3.0611488562822625E-2</c:v>
                </c:pt>
                <c:pt idx="897">
                  <c:v>8.7644017444255028E-4</c:v>
                </c:pt>
                <c:pt idx="898">
                  <c:v>-3.3301592114246346E-2</c:v>
                </c:pt>
                <c:pt idx="899">
                  <c:v>-4.4382700465464024E-3</c:v>
                </c:pt>
                <c:pt idx="900">
                  <c:v>-4.3957753398279495E-2</c:v>
                </c:pt>
                <c:pt idx="901">
                  <c:v>1.3087044435119226E-2</c:v>
                </c:pt>
                <c:pt idx="902">
                  <c:v>5.8967983353919312E-2</c:v>
                </c:pt>
                <c:pt idx="903">
                  <c:v>1.6097260626796839E-2</c:v>
                </c:pt>
                <c:pt idx="904">
                  <c:v>-9.4668633778720746E-3</c:v>
                </c:pt>
                <c:pt idx="905">
                  <c:v>1.6768514203310984E-2</c:v>
                </c:pt>
                <c:pt idx="906">
                  <c:v>2.7755593786418288E-3</c:v>
                </c:pt>
                <c:pt idx="907">
                  <c:v>-1.1514234286702087E-2</c:v>
                </c:pt>
                <c:pt idx="908">
                  <c:v>-1.5463578817286158E-2</c:v>
                </c:pt>
                <c:pt idx="909">
                  <c:v>-1.5992445536391564E-2</c:v>
                </c:pt>
                <c:pt idx="910">
                  <c:v>-1.7196569794153443E-2</c:v>
                </c:pt>
                <c:pt idx="911">
                  <c:v>-3.0579126137393387E-3</c:v>
                </c:pt>
                <c:pt idx="912">
                  <c:v>2.1696001720359407E-2</c:v>
                </c:pt>
                <c:pt idx="913">
                  <c:v>-1.6291871567656144E-2</c:v>
                </c:pt>
                <c:pt idx="914">
                  <c:v>-7.0637059024552017E-3</c:v>
                </c:pt>
                <c:pt idx="915">
                  <c:v>-1.8711400131698162E-2</c:v>
                </c:pt>
                <c:pt idx="916">
                  <c:v>-1.7314036931815675E-2</c:v>
                </c:pt>
                <c:pt idx="917">
                  <c:v>-6.1641420337767974E-3</c:v>
                </c:pt>
                <c:pt idx="918">
                  <c:v>-2.4029102258506206E-2</c:v>
                </c:pt>
                <c:pt idx="919">
                  <c:v>3.5024405986652262E-3</c:v>
                </c:pt>
                <c:pt idx="920">
                  <c:v>-4.4037598013915297E-3</c:v>
                </c:pt>
                <c:pt idx="921">
                  <c:v>-1.2364974347734784E-2</c:v>
                </c:pt>
                <c:pt idx="922">
                  <c:v>-2.3196090995386734E-2</c:v>
                </c:pt>
                <c:pt idx="923">
                  <c:v>-2.9025790658396406E-2</c:v>
                </c:pt>
                <c:pt idx="924">
                  <c:v>-1.4801775045398856E-3</c:v>
                </c:pt>
                <c:pt idx="925">
                  <c:v>1.2244471639398605E-2</c:v>
                </c:pt>
                <c:pt idx="926">
                  <c:v>-1.4716313304329098E-2</c:v>
                </c:pt>
                <c:pt idx="927">
                  <c:v>2.6491361708722638E-2</c:v>
                </c:pt>
                <c:pt idx="928">
                  <c:v>4.8663907808761946E-2</c:v>
                </c:pt>
                <c:pt idx="929">
                  <c:v>-4.2312543957052813E-3</c:v>
                </c:pt>
                <c:pt idx="930">
                  <c:v>-1.4988701131500208E-2</c:v>
                </c:pt>
                <c:pt idx="931">
                  <c:v>2.385868329746188E-4</c:v>
                </c:pt>
                <c:pt idx="932">
                  <c:v>1.6240764136387791E-2</c:v>
                </c:pt>
                <c:pt idx="933">
                  <c:v>-1.7383744685560077E-2</c:v>
                </c:pt>
                <c:pt idx="934">
                  <c:v>-1.0619879379981456E-2</c:v>
                </c:pt>
                <c:pt idx="935">
                  <c:v>-8.7698389205792711E-3</c:v>
                </c:pt>
                <c:pt idx="936">
                  <c:v>0</c:v>
                </c:pt>
                <c:pt idx="937">
                  <c:v>8.6166430454266609E-3</c:v>
                </c:pt>
                <c:pt idx="938">
                  <c:v>6.6078312507853454E-3</c:v>
                </c:pt>
                <c:pt idx="939">
                  <c:v>1.9194552474654181E-2</c:v>
                </c:pt>
                <c:pt idx="940">
                  <c:v>2.6850515985251514E-2</c:v>
                </c:pt>
                <c:pt idx="941">
                  <c:v>1.6732972652418385E-2</c:v>
                </c:pt>
                <c:pt idx="942">
                  <c:v>1.0496115112159641E-2</c:v>
                </c:pt>
                <c:pt idx="943">
                  <c:v>2.8475509109671174E-2</c:v>
                </c:pt>
                <c:pt idx="944">
                  <c:v>-3.3090160113040694E-3</c:v>
                </c:pt>
                <c:pt idx="945">
                  <c:v>4.0544316358328584E-3</c:v>
                </c:pt>
                <c:pt idx="946">
                  <c:v>-1.6787080721901954E-2</c:v>
                </c:pt>
                <c:pt idx="947">
                  <c:v>-3.9149451839906035E-3</c:v>
                </c:pt>
                <c:pt idx="948">
                  <c:v>-1.5896910644559465E-2</c:v>
                </c:pt>
                <c:pt idx="949">
                  <c:v>-5.4815298451442902E-3</c:v>
                </c:pt>
                <c:pt idx="950">
                  <c:v>-1.6777315626741895E-2</c:v>
                </c:pt>
                <c:pt idx="951">
                  <c:v>3.8997914456633323E-3</c:v>
                </c:pt>
                <c:pt idx="952">
                  <c:v>9.3193374190470414E-4</c:v>
                </c:pt>
                <c:pt idx="953">
                  <c:v>-4.6816214391069994E-3</c:v>
                </c:pt>
                <c:pt idx="954">
                  <c:v>-5.8486042220833433E-3</c:v>
                </c:pt>
                <c:pt idx="955">
                  <c:v>2.1502804073794162E-2</c:v>
                </c:pt>
                <c:pt idx="956">
                  <c:v>1.2682034473252561E-3</c:v>
                </c:pt>
                <c:pt idx="957">
                  <c:v>-3.7789472193532391E-3</c:v>
                </c:pt>
                <c:pt idx="958">
                  <c:v>1.8499460086074404E-3</c:v>
                </c:pt>
                <c:pt idx="959">
                  <c:v>1.5122350495984124E-3</c:v>
                </c:pt>
                <c:pt idx="960">
                  <c:v>9.3397832932149739E-3</c:v>
                </c:pt>
                <c:pt idx="961">
                  <c:v>-4.0001087847114794E-3</c:v>
                </c:pt>
                <c:pt idx="962">
                  <c:v>-2.4302819757506811E-3</c:v>
                </c:pt>
                <c:pt idx="963">
                  <c:v>1.6049944285576611E-3</c:v>
                </c:pt>
                <c:pt idx="964">
                  <c:v>-6.5921246272910884E-3</c:v>
                </c:pt>
                <c:pt idx="965">
                  <c:v>-1.4962194843976231E-2</c:v>
                </c:pt>
                <c:pt idx="966">
                  <c:v>4.0200704755894989E-3</c:v>
                </c:pt>
                <c:pt idx="967">
                  <c:v>2.3332106277091941E-3</c:v>
                </c:pt>
                <c:pt idx="968">
                  <c:v>-2.2980182574112791E-3</c:v>
                </c:pt>
                <c:pt idx="969">
                  <c:v>6.9656450204140944E-3</c:v>
                </c:pt>
                <c:pt idx="970">
                  <c:v>2.3618573345726371E-2</c:v>
                </c:pt>
                <c:pt idx="971">
                  <c:v>-6.0553466565140893E-3</c:v>
                </c:pt>
                <c:pt idx="972">
                  <c:v>9.8793128211243381E-3</c:v>
                </c:pt>
                <c:pt idx="973">
                  <c:v>2.0632818305276919E-2</c:v>
                </c:pt>
                <c:pt idx="974">
                  <c:v>9.7116701668227279E-3</c:v>
                </c:pt>
                <c:pt idx="975">
                  <c:v>-4.3014373434404687E-3</c:v>
                </c:pt>
                <c:pt idx="976">
                  <c:v>3.744657086095067E-3</c:v>
                </c:pt>
                <c:pt idx="977">
                  <c:v>9.3191655783098385E-4</c:v>
                </c:pt>
                <c:pt idx="978">
                  <c:v>-1.2508665228339506E-2</c:v>
                </c:pt>
                <c:pt idx="979">
                  <c:v>-2.0018920593403627E-2</c:v>
                </c:pt>
                <c:pt idx="980">
                  <c:v>2.8784339435308248E-3</c:v>
                </c:pt>
                <c:pt idx="981">
                  <c:v>-9.6886216742468906E-3</c:v>
                </c:pt>
                <c:pt idx="982">
                  <c:v>-2.1619723167406242E-2</c:v>
                </c:pt>
                <c:pt idx="983">
                  <c:v>2.4982348163451506E-3</c:v>
                </c:pt>
                <c:pt idx="984">
                  <c:v>-1.3408434982557633E-2</c:v>
                </c:pt>
                <c:pt idx="985">
                  <c:v>-9.370646910116286E-3</c:v>
                </c:pt>
                <c:pt idx="986">
                  <c:v>5.2834568288924189E-3</c:v>
                </c:pt>
                <c:pt idx="987">
                  <c:v>-1.8477364559402965E-2</c:v>
                </c:pt>
                <c:pt idx="988">
                  <c:v>6.6637116276710984E-3</c:v>
                </c:pt>
                <c:pt idx="989">
                  <c:v>1.1764736323422138E-2</c:v>
                </c:pt>
                <c:pt idx="990">
                  <c:v>-1.0236007163749498E-2</c:v>
                </c:pt>
                <c:pt idx="991">
                  <c:v>-8.9854676309446928E-3</c:v>
                </c:pt>
                <c:pt idx="992">
                  <c:v>2.6360168439251392E-2</c:v>
                </c:pt>
                <c:pt idx="993">
                  <c:v>-3.0170925367849988E-2</c:v>
                </c:pt>
                <c:pt idx="994">
                  <c:v>-9.0144236873524006E-4</c:v>
                </c:pt>
                <c:pt idx="995">
                  <c:v>-2.0388727445322281E-2</c:v>
                </c:pt>
                <c:pt idx="996">
                  <c:v>5.447255194882341E-3</c:v>
                </c:pt>
                <c:pt idx="997">
                  <c:v>-1.6982135824674702E-3</c:v>
                </c:pt>
                <c:pt idx="998">
                  <c:v>6.8369006468632421E-2</c:v>
                </c:pt>
                <c:pt idx="999">
                  <c:v>-1.519674153325834E-2</c:v>
                </c:pt>
                <c:pt idx="1000">
                  <c:v>-1.1469985897146985E-2</c:v>
                </c:pt>
                <c:pt idx="1001">
                  <c:v>-8.8117696793759345E-3</c:v>
                </c:pt>
                <c:pt idx="1002">
                  <c:v>-5.4372137312395253E-3</c:v>
                </c:pt>
                <c:pt idx="1003">
                  <c:v>1.7920258068649306E-2</c:v>
                </c:pt>
                <c:pt idx="1004">
                  <c:v>7.3506884615204375E-3</c:v>
                </c:pt>
                <c:pt idx="1005">
                  <c:v>6.4898610579309391E-3</c:v>
                </c:pt>
                <c:pt idx="1006">
                  <c:v>1.0121546668449017E-3</c:v>
                </c:pt>
                <c:pt idx="1007">
                  <c:v>2.2924504595599679E-2</c:v>
                </c:pt>
                <c:pt idx="1008">
                  <c:v>-5.4699121032548894E-3</c:v>
                </c:pt>
                <c:pt idx="1009">
                  <c:v>-2.4927343945595482E-3</c:v>
                </c:pt>
                <c:pt idx="1010">
                  <c:v>1.9593123267768017E-2</c:v>
                </c:pt>
                <c:pt idx="1011">
                  <c:v>1.0442646196858085E-2</c:v>
                </c:pt>
                <c:pt idx="1012">
                  <c:v>3.5412555395195602E-3</c:v>
                </c:pt>
                <c:pt idx="1013">
                  <c:v>8.4012382375578017E-3</c:v>
                </c:pt>
                <c:pt idx="1014">
                  <c:v>5.6110231418324942E-3</c:v>
                </c:pt>
                <c:pt idx="1015">
                  <c:v>2.1942129937404072E-2</c:v>
                </c:pt>
                <c:pt idx="1016">
                  <c:v>-3.4521688594004759E-3</c:v>
                </c:pt>
                <c:pt idx="1017">
                  <c:v>9.4251027383194484E-3</c:v>
                </c:pt>
                <c:pt idx="1018">
                  <c:v>8.6383517576704531E-3</c:v>
                </c:pt>
                <c:pt idx="1019">
                  <c:v>5.4703158862947771E-3</c:v>
                </c:pt>
                <c:pt idx="1020">
                  <c:v>1.6195017159932767E-2</c:v>
                </c:pt>
                <c:pt idx="1021">
                  <c:v>-5.5920299647995832E-3</c:v>
                </c:pt>
                <c:pt idx="1022">
                  <c:v>-6.5266442963771822E-3</c:v>
                </c:pt>
                <c:pt idx="1023">
                  <c:v>7.1987199670902084E-3</c:v>
                </c:pt>
                <c:pt idx="1024">
                  <c:v>1.3684683920723195E-2</c:v>
                </c:pt>
                <c:pt idx="1025">
                  <c:v>2.1240300042552292E-2</c:v>
                </c:pt>
                <c:pt idx="1026">
                  <c:v>-1.804291641719491E-2</c:v>
                </c:pt>
                <c:pt idx="1027">
                  <c:v>3.7884174756079975E-3</c:v>
                </c:pt>
                <c:pt idx="1028">
                  <c:v>-2.2583646173268738E-3</c:v>
                </c:pt>
                <c:pt idx="1029">
                  <c:v>-7.9158611077669982E-3</c:v>
                </c:pt>
                <c:pt idx="1030">
                  <c:v>1.8314214757166891E-3</c:v>
                </c:pt>
                <c:pt idx="1031">
                  <c:v>1.6526031960530953E-2</c:v>
                </c:pt>
                <c:pt idx="1032">
                  <c:v>1.4105663063991077E-2</c:v>
                </c:pt>
                <c:pt idx="1033">
                  <c:v>3.5707776863613919E-4</c:v>
                </c:pt>
                <c:pt idx="1034">
                  <c:v>1.4941903037849261E-2</c:v>
                </c:pt>
                <c:pt idx="1035">
                  <c:v>1.7036991690134524E-2</c:v>
                </c:pt>
                <c:pt idx="1036">
                  <c:v>-8.4967441355559281E-3</c:v>
                </c:pt>
                <c:pt idx="1037">
                  <c:v>-2.7427274940690118E-3</c:v>
                </c:pt>
                <c:pt idx="1038">
                  <c:v>9.0904607534243644E-3</c:v>
                </c:pt>
                <c:pt idx="1039">
                  <c:v>1.2928671717344485E-2</c:v>
                </c:pt>
                <c:pt idx="1040">
                  <c:v>6.1206810489355954E-3</c:v>
                </c:pt>
                <c:pt idx="1041">
                  <c:v>-2.6993064064338781E-2</c:v>
                </c:pt>
                <c:pt idx="1042">
                  <c:v>7.6765652108825725E-3</c:v>
                </c:pt>
                <c:pt idx="1043">
                  <c:v>-1.3884693647425757E-2</c:v>
                </c:pt>
                <c:pt idx="1044">
                  <c:v>2.8478955254698252E-3</c:v>
                </c:pt>
                <c:pt idx="1045">
                  <c:v>9.5879126248972248E-3</c:v>
                </c:pt>
                <c:pt idx="1046">
                  <c:v>8.4253776723280036E-3</c:v>
                </c:pt>
                <c:pt idx="1047">
                  <c:v>7.3375553817083376E-3</c:v>
                </c:pt>
                <c:pt idx="1048">
                  <c:v>-3.6667005268231699E-4</c:v>
                </c:pt>
                <c:pt idx="1049">
                  <c:v>-3.7749019329957992E-4</c:v>
                </c:pt>
                <c:pt idx="1050">
                  <c:v>-1.4624728297617349E-2</c:v>
                </c:pt>
                <c:pt idx="1051">
                  <c:v>-1.9355626679899984E-3</c:v>
                </c:pt>
                <c:pt idx="1052">
                  <c:v>-7.557329083424792E-3</c:v>
                </c:pt>
                <c:pt idx="1053">
                  <c:v>6.2056420775889022E-3</c:v>
                </c:pt>
                <c:pt idx="1054">
                  <c:v>-8.1158134963370543E-3</c:v>
                </c:pt>
                <c:pt idx="1055">
                  <c:v>5.5014803866102538E-3</c:v>
                </c:pt>
                <c:pt idx="1056">
                  <c:v>4.5199374657087813E-3</c:v>
                </c:pt>
                <c:pt idx="1057">
                  <c:v>8.2470235113563106E-3</c:v>
                </c:pt>
                <c:pt idx="1058">
                  <c:v>-1.8323972876990182E-3</c:v>
                </c:pt>
                <c:pt idx="1059">
                  <c:v>5.1330082625495894E-3</c:v>
                </c:pt>
                <c:pt idx="1060">
                  <c:v>-7.1558910904379196E-5</c:v>
                </c:pt>
                <c:pt idx="1061">
                  <c:v>-4.8061496337847972E-3</c:v>
                </c:pt>
                <c:pt idx="1062">
                  <c:v>-9.3300803059115367E-3</c:v>
                </c:pt>
                <c:pt idx="1063">
                  <c:v>8.1105262812340012E-3</c:v>
                </c:pt>
                <c:pt idx="1064">
                  <c:v>-1.0120273642932921E-3</c:v>
                </c:pt>
                <c:pt idx="1065">
                  <c:v>-5.6117093102257048E-3</c:v>
                </c:pt>
                <c:pt idx="1066">
                  <c:v>-7.4305977007727191E-3</c:v>
                </c:pt>
                <c:pt idx="1067">
                  <c:v>-2.3830594834661771E-3</c:v>
                </c:pt>
                <c:pt idx="1068">
                  <c:v>-4.4854390367419306E-3</c:v>
                </c:pt>
                <c:pt idx="1069">
                  <c:v>0</c:v>
                </c:pt>
                <c:pt idx="1070">
                  <c:v>1.0825263511506479E-2</c:v>
                </c:pt>
                <c:pt idx="1071">
                  <c:v>3.9627069805980901E-4</c:v>
                </c:pt>
                <c:pt idx="1072">
                  <c:v>3.4326138961944274E-3</c:v>
                </c:pt>
                <c:pt idx="1073">
                  <c:v>-3.4780466771078321E-4</c:v>
                </c:pt>
                <c:pt idx="1074">
                  <c:v>1.1990771598115176E-2</c:v>
                </c:pt>
                <c:pt idx="1075">
                  <c:v>1.0446572388446821E-2</c:v>
                </c:pt>
                <c:pt idx="1076">
                  <c:v>2.3357798849543698E-3</c:v>
                </c:pt>
                <c:pt idx="1077">
                  <c:v>6.5253546177563874E-3</c:v>
                </c:pt>
                <c:pt idx="1078">
                  <c:v>0</c:v>
                </c:pt>
                <c:pt idx="1079">
                  <c:v>2.1470001125774101E-3</c:v>
                </c:pt>
                <c:pt idx="1080">
                  <c:v>-8.4390765344251294E-3</c:v>
                </c:pt>
                <c:pt idx="1081">
                  <c:v>9.9728299078503339E-3</c:v>
                </c:pt>
                <c:pt idx="1082">
                  <c:v>-1.9999481285903932E-3</c:v>
                </c:pt>
                <c:pt idx="1083">
                  <c:v>-1.6456865857223967E-3</c:v>
                </c:pt>
                <c:pt idx="1084">
                  <c:v>5.8231616185357984E-3</c:v>
                </c:pt>
                <c:pt idx="1085">
                  <c:v>-8.7316586194470247E-3</c:v>
                </c:pt>
                <c:pt idx="1086">
                  <c:v>2.9611728460627947E-3</c:v>
                </c:pt>
                <c:pt idx="1087">
                  <c:v>-1.8558619616797533E-3</c:v>
                </c:pt>
                <c:pt idx="1088">
                  <c:v>1.2903295646093961E-3</c:v>
                </c:pt>
                <c:pt idx="1089">
                  <c:v>3.1152345304761358E-3</c:v>
                </c:pt>
                <c:pt idx="1090">
                  <c:v>2.5641802118299244E-3</c:v>
                </c:pt>
                <c:pt idx="1091">
                  <c:v>7.7365314825410788E-3</c:v>
                </c:pt>
                <c:pt idx="1092">
                  <c:v>-3.2939961151345995E-4</c:v>
                </c:pt>
                <c:pt idx="1093">
                  <c:v>4.8675195867060508E-3</c:v>
                </c:pt>
                <c:pt idx="1094">
                  <c:v>-5.0062466276035314E-3</c:v>
                </c:pt>
                <c:pt idx="1095">
                  <c:v>-1.0687606417019603E-2</c:v>
                </c:pt>
                <c:pt idx="1096">
                  <c:v>6.004701555616174E-3</c:v>
                </c:pt>
                <c:pt idx="1097">
                  <c:v>-1.2378332179601142E-3</c:v>
                </c:pt>
                <c:pt idx="1098">
                  <c:v>1.0566125569146955E-3</c:v>
                </c:pt>
                <c:pt idx="1099">
                  <c:v>-6.4547032776340937E-3</c:v>
                </c:pt>
                <c:pt idx="1100">
                  <c:v>-2.0507137277121579E-3</c:v>
                </c:pt>
                <c:pt idx="1101">
                  <c:v>-2.6015117038991151E-4</c:v>
                </c:pt>
                <c:pt idx="1102">
                  <c:v>-4.1504653977604304E-3</c:v>
                </c:pt>
                <c:pt idx="1103">
                  <c:v>-1.3500077070152579E-2</c:v>
                </c:pt>
                <c:pt idx="1104">
                  <c:v>-6.5596136451295944E-3</c:v>
                </c:pt>
                <c:pt idx="1105">
                  <c:v>4.2200373917964384E-3</c:v>
                </c:pt>
                <c:pt idx="1106">
                  <c:v>-1.5784073902214184E-4</c:v>
                </c:pt>
                <c:pt idx="1107">
                  <c:v>-5.9212475824654994E-4</c:v>
                </c:pt>
                <c:pt idx="1108">
                  <c:v>2.5633455818399107E-3</c:v>
                </c:pt>
                <c:pt idx="1109">
                  <c:v>7.1226731288476404E-4</c:v>
                </c:pt>
                <c:pt idx="1110">
                  <c:v>-1.5174174338617391E-2</c:v>
                </c:pt>
                <c:pt idx="1111">
                  <c:v>3.1264646755300215E-3</c:v>
                </c:pt>
                <c:pt idx="1112">
                  <c:v>-2.7850524605526109E-3</c:v>
                </c:pt>
                <c:pt idx="1113">
                  <c:v>-1.1409411891132348E-2</c:v>
                </c:pt>
                <c:pt idx="1114">
                  <c:v>9.5847729504550203E-3</c:v>
                </c:pt>
                <c:pt idx="1115">
                  <c:v>-5.226972512351942E-3</c:v>
                </c:pt>
                <c:pt idx="1116">
                  <c:v>-1.4807061980751435E-2</c:v>
                </c:pt>
                <c:pt idx="1117">
                  <c:v>-2.7470182032729538E-4</c:v>
                </c:pt>
                <c:pt idx="1118">
                  <c:v>-3.2389987058136834E-3</c:v>
                </c:pt>
                <c:pt idx="1119">
                  <c:v>-1.2134033818813181E-2</c:v>
                </c:pt>
                <c:pt idx="1120">
                  <c:v>1.0810875564289755E-2</c:v>
                </c:pt>
                <c:pt idx="1121">
                  <c:v>7.8166031858080409E-3</c:v>
                </c:pt>
                <c:pt idx="1122">
                  <c:v>4.8107078966630576E-5</c:v>
                </c:pt>
                <c:pt idx="1123">
                  <c:v>-4.2311584948375907E-3</c:v>
                </c:pt>
                <c:pt idx="1124">
                  <c:v>-8.7188154955883945E-3</c:v>
                </c:pt>
                <c:pt idx="1125">
                  <c:v>4.4136970847344038E-3</c:v>
                </c:pt>
                <c:pt idx="1126">
                  <c:v>8.9284482822069751E-3</c:v>
                </c:pt>
                <c:pt idx="1127">
                  <c:v>7.8663537681373883E-3</c:v>
                </c:pt>
                <c:pt idx="1128">
                  <c:v>-7.8626547703804003E-3</c:v>
                </c:pt>
                <c:pt idx="1129">
                  <c:v>-1.0732831277628938E-3</c:v>
                </c:pt>
                <c:pt idx="1130">
                  <c:v>4.6646454049437228E-4</c:v>
                </c:pt>
                <c:pt idx="1131">
                  <c:v>5.5475419233070918E-3</c:v>
                </c:pt>
                <c:pt idx="1132">
                  <c:v>-5.1912192246828133E-4</c:v>
                </c:pt>
                <c:pt idx="1133">
                  <c:v>-2.5701220112983639E-3</c:v>
                </c:pt>
                <c:pt idx="1134">
                  <c:v>8.1668226768272512E-3</c:v>
                </c:pt>
                <c:pt idx="1135">
                  <c:v>7.9662513948859544E-3</c:v>
                </c:pt>
                <c:pt idx="1136">
                  <c:v>9.0956568592508759E-3</c:v>
                </c:pt>
                <c:pt idx="1137">
                  <c:v>-1.3793322132335651E-2</c:v>
                </c:pt>
                <c:pt idx="1138">
                  <c:v>5.195270783890941E-3</c:v>
                </c:pt>
                <c:pt idx="1139">
                  <c:v>-4.7062678656742052E-3</c:v>
                </c:pt>
                <c:pt idx="1140">
                  <c:v>-6.6034384438058502E-3</c:v>
                </c:pt>
                <c:pt idx="1141">
                  <c:v>1.3954735268306752E-4</c:v>
                </c:pt>
                <c:pt idx="1142">
                  <c:v>5.332252174859789E-3</c:v>
                </c:pt>
                <c:pt idx="1143">
                  <c:v>2.7390106499591886E-4</c:v>
                </c:pt>
                <c:pt idx="1144">
                  <c:v>-1.2678788115705341E-3</c:v>
                </c:pt>
                <c:pt idx="1145">
                  <c:v>0</c:v>
                </c:pt>
                <c:pt idx="1146">
                  <c:v>-4.813245690512255E-2</c:v>
                </c:pt>
                <c:pt idx="1147">
                  <c:v>3.3496342584551461E-2</c:v>
                </c:pt>
                <c:pt idx="1148">
                  <c:v>3.7660225257596424E-3</c:v>
                </c:pt>
                <c:pt idx="1149">
                  <c:v>7.7355225747650757E-3</c:v>
                </c:pt>
                <c:pt idx="1150">
                  <c:v>1.327630456433404E-2</c:v>
                </c:pt>
                <c:pt idx="1151">
                  <c:v>-1.9019160739262061E-3</c:v>
                </c:pt>
                <c:pt idx="1152">
                  <c:v>-2.4215680133172772E-3</c:v>
                </c:pt>
                <c:pt idx="1153">
                  <c:v>-1.4513922633980784E-3</c:v>
                </c:pt>
                <c:pt idx="1154">
                  <c:v>6.9251374564913747E-3</c:v>
                </c:pt>
                <c:pt idx="1155">
                  <c:v>6.5651032652445148E-3</c:v>
                </c:pt>
                <c:pt idx="1156">
                  <c:v>-4.8136853282265712E-4</c:v>
                </c:pt>
                <c:pt idx="1157">
                  <c:v>1.7949716906002799E-3</c:v>
                </c:pt>
                <c:pt idx="1158">
                  <c:v>8.4969235136789451E-4</c:v>
                </c:pt>
                <c:pt idx="1159">
                  <c:v>-3.939041591216612E-3</c:v>
                </c:pt>
                <c:pt idx="1160">
                  <c:v>-2.3485350467611433E-3</c:v>
                </c:pt>
                <c:pt idx="1161">
                  <c:v>-6.1023772255097758E-3</c:v>
                </c:pt>
                <c:pt idx="1162">
                  <c:v>-2.2521141242153372E-3</c:v>
                </c:pt>
                <c:pt idx="1163">
                  <c:v>4.9877767098278772E-3</c:v>
                </c:pt>
                <c:pt idx="1164">
                  <c:v>3.3414703563732239E-3</c:v>
                </c:pt>
                <c:pt idx="1165">
                  <c:v>-2.115570079352484E-3</c:v>
                </c:pt>
                <c:pt idx="1166">
                  <c:v>2.1913010181817748E-3</c:v>
                </c:pt>
                <c:pt idx="1167">
                  <c:v>5.7603473089376071E-3</c:v>
                </c:pt>
                <c:pt idx="1168">
                  <c:v>3.9075968650062014E-3</c:v>
                </c:pt>
                <c:pt idx="1169">
                  <c:v>1.5103119972720513E-2</c:v>
                </c:pt>
                <c:pt idx="1170">
                  <c:v>5.2559311484978721E-3</c:v>
                </c:pt>
                <c:pt idx="1171">
                  <c:v>-2.2737115946913724E-3</c:v>
                </c:pt>
                <c:pt idx="1172">
                  <c:v>2.2667127145119619E-3</c:v>
                </c:pt>
                <c:pt idx="1173">
                  <c:v>-3.1495567001549447E-5</c:v>
                </c:pt>
                <c:pt idx="1174">
                  <c:v>-3.5057003476284356E-3</c:v>
                </c:pt>
                <c:pt idx="1175">
                  <c:v>-7.5083631726915699E-3</c:v>
                </c:pt>
                <c:pt idx="1176">
                  <c:v>1.4849912568752901E-3</c:v>
                </c:pt>
                <c:pt idx="1177">
                  <c:v>-3.2135359246946216E-2</c:v>
                </c:pt>
                <c:pt idx="1178">
                  <c:v>7.1834740715193178E-3</c:v>
                </c:pt>
                <c:pt idx="1179">
                  <c:v>-2.2628956576218376E-3</c:v>
                </c:pt>
                <c:pt idx="1180">
                  <c:v>1.6940272374856872E-3</c:v>
                </c:pt>
                <c:pt idx="1181">
                  <c:v>-1.0044621442535406E-3</c:v>
                </c:pt>
                <c:pt idx="1182">
                  <c:v>-4.4506089412266331E-3</c:v>
                </c:pt>
                <c:pt idx="1183">
                  <c:v>-6.5115131731836749E-3</c:v>
                </c:pt>
                <c:pt idx="1184">
                  <c:v>3.5480181703588802E-3</c:v>
                </c:pt>
                <c:pt idx="1185">
                  <c:v>5.6565895749809414E-3</c:v>
                </c:pt>
                <c:pt idx="1186">
                  <c:v>-1.2801351708722247E-3</c:v>
                </c:pt>
                <c:pt idx="1187">
                  <c:v>4.1508376694521232E-3</c:v>
                </c:pt>
                <c:pt idx="1188">
                  <c:v>6.6352306689045947E-3</c:v>
                </c:pt>
                <c:pt idx="1189">
                  <c:v>1.0325412767524959E-2</c:v>
                </c:pt>
                <c:pt idx="1190">
                  <c:v>-3.5765698094971684E-3</c:v>
                </c:pt>
                <c:pt idx="1191">
                  <c:v>-9.0302662143280331E-3</c:v>
                </c:pt>
                <c:pt idx="1192">
                  <c:v>-5.5431872622877486E-3</c:v>
                </c:pt>
                <c:pt idx="1193">
                  <c:v>1.1077347210433961E-2</c:v>
                </c:pt>
                <c:pt idx="1194">
                  <c:v>-3.321139715286144E-3</c:v>
                </c:pt>
                <c:pt idx="1195">
                  <c:v>-6.7347951944629874E-4</c:v>
                </c:pt>
                <c:pt idx="1196">
                  <c:v>-3.8297972911261026E-3</c:v>
                </c:pt>
                <c:pt idx="1197">
                  <c:v>-2.0150453487294946E-2</c:v>
                </c:pt>
                <c:pt idx="1198">
                  <c:v>-3.2478557056503496E-4</c:v>
                </c:pt>
                <c:pt idx="1199">
                  <c:v>-5.5264199581612772E-3</c:v>
                </c:pt>
                <c:pt idx="1200">
                  <c:v>-7.8215791046165797E-3</c:v>
                </c:pt>
                <c:pt idx="1201">
                  <c:v>1.1485828653387264E-2</c:v>
                </c:pt>
                <c:pt idx="1202">
                  <c:v>-2.0546240881209655E-3</c:v>
                </c:pt>
                <c:pt idx="1203">
                  <c:v>-7.7043789155420003E-3</c:v>
                </c:pt>
                <c:pt idx="1204">
                  <c:v>-6.586883816469334E-3</c:v>
                </c:pt>
                <c:pt idx="1205">
                  <c:v>-1.0414320351415558E-2</c:v>
                </c:pt>
                <c:pt idx="1206">
                  <c:v>7.670080608104268E-4</c:v>
                </c:pt>
                <c:pt idx="1207">
                  <c:v>-1.3000616708768415E-2</c:v>
                </c:pt>
                <c:pt idx="1208">
                  <c:v>-2.5218363853873943E-3</c:v>
                </c:pt>
                <c:pt idx="1209">
                  <c:v>8.1278942440557028E-3</c:v>
                </c:pt>
                <c:pt idx="1210">
                  <c:v>-4.2380738459506665E-3</c:v>
                </c:pt>
                <c:pt idx="1211">
                  <c:v>-2.4182971833619539E-3</c:v>
                </c:pt>
                <c:pt idx="1212">
                  <c:v>-1.1844951687408001E-2</c:v>
                </c:pt>
                <c:pt idx="1213">
                  <c:v>7.1918603351557421E-3</c:v>
                </c:pt>
                <c:pt idx="1214">
                  <c:v>7.0746103700169982E-4</c:v>
                </c:pt>
                <c:pt idx="1215">
                  <c:v>8.5733391061202594E-3</c:v>
                </c:pt>
                <c:pt idx="1216">
                  <c:v>2.4901972556445981E-4</c:v>
                </c:pt>
                <c:pt idx="1217">
                  <c:v>-1.4224090906393974E-2</c:v>
                </c:pt>
                <c:pt idx="1218">
                  <c:v>8.7120224521069073E-3</c:v>
                </c:pt>
                <c:pt idx="1219">
                  <c:v>7.6620832678031612E-4</c:v>
                </c:pt>
                <c:pt idx="1220">
                  <c:v>-3.8794265770745232E-3</c:v>
                </c:pt>
                <c:pt idx="1221">
                  <c:v>-1.4842190271147989E-2</c:v>
                </c:pt>
                <c:pt idx="1222">
                  <c:v>-1.0149330264082069E-2</c:v>
                </c:pt>
                <c:pt idx="1223">
                  <c:v>4.498120195143525E-3</c:v>
                </c:pt>
                <c:pt idx="1224">
                  <c:v>4.3798189410351194E-3</c:v>
                </c:pt>
                <c:pt idx="1225">
                  <c:v>-1.2720098009316085E-2</c:v>
                </c:pt>
                <c:pt idx="1226">
                  <c:v>-2.9072913788281778E-3</c:v>
                </c:pt>
                <c:pt idx="1227">
                  <c:v>-1.0109639671814111E-2</c:v>
                </c:pt>
                <c:pt idx="1228">
                  <c:v>-1.1952406189582406E-2</c:v>
                </c:pt>
                <c:pt idx="1229">
                  <c:v>5.0756369107674004E-3</c:v>
                </c:pt>
                <c:pt idx="1230">
                  <c:v>-3.1570441045545329E-3</c:v>
                </c:pt>
                <c:pt idx="1231">
                  <c:v>2.2692767714585452E-2</c:v>
                </c:pt>
                <c:pt idx="1232">
                  <c:v>1.8731988200063866E-2</c:v>
                </c:pt>
                <c:pt idx="1233">
                  <c:v>1.6300067929510248E-2</c:v>
                </c:pt>
                <c:pt idx="1234">
                  <c:v>-3.7362033625003212E-2</c:v>
                </c:pt>
                <c:pt idx="1235">
                  <c:v>2.5398153105505195E-2</c:v>
                </c:pt>
                <c:pt idx="1236">
                  <c:v>1.3503048022593061E-2</c:v>
                </c:pt>
                <c:pt idx="1237">
                  <c:v>7.6719194947339137E-3</c:v>
                </c:pt>
                <c:pt idx="1238">
                  <c:v>1.9504889500361805E-2</c:v>
                </c:pt>
                <c:pt idx="1239">
                  <c:v>1.6037060226938872E-3</c:v>
                </c:pt>
                <c:pt idx="1240">
                  <c:v>6.3349512323007808E-5</c:v>
                </c:pt>
                <c:pt idx="1241">
                  <c:v>3.5560354242338797E-3</c:v>
                </c:pt>
                <c:pt idx="1242">
                  <c:v>2.23245685393012E-2</c:v>
                </c:pt>
                <c:pt idx="1243">
                  <c:v>-7.3984782520302205E-3</c:v>
                </c:pt>
                <c:pt idx="1244">
                  <c:v>-1.252659796164224E-2</c:v>
                </c:pt>
                <c:pt idx="1245">
                  <c:v>-5.2701191040167702E-3</c:v>
                </c:pt>
                <c:pt idx="1246">
                  <c:v>7.4472640648082464E-5</c:v>
                </c:pt>
                <c:pt idx="1247">
                  <c:v>-5.1254692174778071E-3</c:v>
                </c:pt>
                <c:pt idx="1248">
                  <c:v>4.7520070640150229E-4</c:v>
                </c:pt>
                <c:pt idx="1249">
                  <c:v>3.0255061850033055E-3</c:v>
                </c:pt>
                <c:pt idx="1250">
                  <c:v>8.9147898811585708E-3</c:v>
                </c:pt>
                <c:pt idx="1251">
                  <c:v>4.0099879057891117E-3</c:v>
                </c:pt>
                <c:pt idx="1252">
                  <c:v>-5.6858822468734945E-3</c:v>
                </c:pt>
                <c:pt idx="1253">
                  <c:v>-1.4071051427055913E-4</c:v>
                </c:pt>
                <c:pt idx="1254">
                  <c:v>4.2127264280589233E-3</c:v>
                </c:pt>
                <c:pt idx="1255">
                  <c:v>2.0886870419802926E-3</c:v>
                </c:pt>
                <c:pt idx="1256">
                  <c:v>7.4643627944306623E-3</c:v>
                </c:pt>
                <c:pt idx="1257">
                  <c:v>8.1783468234153595E-4</c:v>
                </c:pt>
                <c:pt idx="1258">
                  <c:v>-4.891398603300361E-3</c:v>
                </c:pt>
                <c:pt idx="1259">
                  <c:v>-1.1265415452248479E-3</c:v>
                </c:pt>
                <c:pt idx="1260">
                  <c:v>1.6545149828264306E-3</c:v>
                </c:pt>
                <c:pt idx="1261">
                  <c:v>1.1657764240029971E-2</c:v>
                </c:pt>
                <c:pt idx="1262">
                  <c:v>6.9175957776135397E-4</c:v>
                </c:pt>
                <c:pt idx="1263">
                  <c:v>-3.6525315407933802E-3</c:v>
                </c:pt>
                <c:pt idx="1264">
                  <c:v>1.3980251996947894E-3</c:v>
                </c:pt>
                <c:pt idx="1265">
                  <c:v>1.6424502663490203E-3</c:v>
                </c:pt>
                <c:pt idx="1266">
                  <c:v>9.8558481446700211E-3</c:v>
                </c:pt>
                <c:pt idx="1267">
                  <c:v>-5.5360152322228122E-3</c:v>
                </c:pt>
                <c:pt idx="1268">
                  <c:v>3.9707663037837912E-3</c:v>
                </c:pt>
                <c:pt idx="1269">
                  <c:v>-1.1763587278222725E-2</c:v>
                </c:pt>
                <c:pt idx="1270">
                  <c:v>7.731497948164209E-3</c:v>
                </c:pt>
                <c:pt idx="1271">
                  <c:v>-1.9317955993987147E-3</c:v>
                </c:pt>
                <c:pt idx="1272">
                  <c:v>1.2752796710134184E-2</c:v>
                </c:pt>
                <c:pt idx="1273">
                  <c:v>9.8892754511661508E-3</c:v>
                </c:pt>
                <c:pt idx="1274">
                  <c:v>9.5124774183164198E-3</c:v>
                </c:pt>
                <c:pt idx="1275">
                  <c:v>-9.9097798018999133E-4</c:v>
                </c:pt>
                <c:pt idx="1276">
                  <c:v>-1.7462292207417504E-3</c:v>
                </c:pt>
                <c:pt idx="1277">
                  <c:v>1.3686299509174665E-4</c:v>
                </c:pt>
                <c:pt idx="1278">
                  <c:v>-7.0534794650925067E-3</c:v>
                </c:pt>
                <c:pt idx="1279">
                  <c:v>-5.0698495704315514E-3</c:v>
                </c:pt>
                <c:pt idx="1280">
                  <c:v>2.1891046721505074E-3</c:v>
                </c:pt>
                <c:pt idx="1281">
                  <c:v>3.0927567858754007E-3</c:v>
                </c:pt>
                <c:pt idx="1282">
                  <c:v>-3.0325088834590752E-3</c:v>
                </c:pt>
                <c:pt idx="1283">
                  <c:v>-1.3867254296212873E-2</c:v>
                </c:pt>
                <c:pt idx="1284">
                  <c:v>3.4007293396269896E-3</c:v>
                </c:pt>
                <c:pt idx="1285">
                  <c:v>-3.6666743624520601E-3</c:v>
                </c:pt>
                <c:pt idx="1286">
                  <c:v>1.9067699681407683E-3</c:v>
                </c:pt>
                <c:pt idx="1287">
                  <c:v>-2.4712389957572971E-3</c:v>
                </c:pt>
                <c:pt idx="1288">
                  <c:v>-5.2880457227289087E-4</c:v>
                </c:pt>
                <c:pt idx="1289">
                  <c:v>-7.6756881737720835E-3</c:v>
                </c:pt>
                <c:pt idx="1290">
                  <c:v>-5.0413921112735498E-4</c:v>
                </c:pt>
                <c:pt idx="1291">
                  <c:v>-7.6183353294165803E-3</c:v>
                </c:pt>
                <c:pt idx="1292">
                  <c:v>5.8209524878396557E-3</c:v>
                </c:pt>
                <c:pt idx="1293">
                  <c:v>3.7798313972246052E-3</c:v>
                </c:pt>
                <c:pt idx="1294">
                  <c:v>-2.1565988477894094E-3</c:v>
                </c:pt>
                <c:pt idx="1295">
                  <c:v>-2.0267258618274016E-3</c:v>
                </c:pt>
                <c:pt idx="1296">
                  <c:v>-9.2962084092906849E-3</c:v>
                </c:pt>
                <c:pt idx="1297">
                  <c:v>-1.8770104852796632E-3</c:v>
                </c:pt>
                <c:pt idx="1298">
                  <c:v>-7.880639562859686E-3</c:v>
                </c:pt>
                <c:pt idx="1299">
                  <c:v>-5.3058603986260184E-3</c:v>
                </c:pt>
                <c:pt idx="1300">
                  <c:v>1.8981835250073741E-3</c:v>
                </c:pt>
                <c:pt idx="1301">
                  <c:v>-1.2196048710935161E-2</c:v>
                </c:pt>
                <c:pt idx="1302">
                  <c:v>1.7374695988925403E-3</c:v>
                </c:pt>
                <c:pt idx="1303">
                  <c:v>1.4895923842106029E-2</c:v>
                </c:pt>
                <c:pt idx="1304">
                  <c:v>-9.2045210582591963E-3</c:v>
                </c:pt>
                <c:pt idx="1305">
                  <c:v>4.9084654803985992E-3</c:v>
                </c:pt>
                <c:pt idx="1306">
                  <c:v>1.1713072663881465E-2</c:v>
                </c:pt>
                <c:pt idx="1307">
                  <c:v>7.1435282751064503E-3</c:v>
                </c:pt>
                <c:pt idx="1308">
                  <c:v>-1.9720918958423543E-3</c:v>
                </c:pt>
                <c:pt idx="1309">
                  <c:v>-6.0279800758387099E-3</c:v>
                </c:pt>
                <c:pt idx="1310">
                  <c:v>-9.8680634608179236E-3</c:v>
                </c:pt>
                <c:pt idx="1311">
                  <c:v>2.4780126268169056E-3</c:v>
                </c:pt>
                <c:pt idx="1312">
                  <c:v>-2.0509708500720046E-3</c:v>
                </c:pt>
                <c:pt idx="1313">
                  <c:v>-1.5493596665638906E-3</c:v>
                </c:pt>
                <c:pt idx="1314">
                  <c:v>1.7609562751257396E-3</c:v>
                </c:pt>
                <c:pt idx="1315">
                  <c:v>-4.3373848808778703E-3</c:v>
                </c:pt>
                <c:pt idx="1316">
                  <c:v>-3.9151275433457847E-4</c:v>
                </c:pt>
                <c:pt idx="1317">
                  <c:v>1.3797912807955731E-4</c:v>
                </c:pt>
                <c:pt idx="1318">
                  <c:v>3.6959674933108042E-3</c:v>
                </c:pt>
                <c:pt idx="1319">
                  <c:v>5.5277006715552775E-3</c:v>
                </c:pt>
                <c:pt idx="1320">
                  <c:v>1.3453759533077505E-2</c:v>
                </c:pt>
                <c:pt idx="1321">
                  <c:v>1.6511015535382284E-2</c:v>
                </c:pt>
                <c:pt idx="1322">
                  <c:v>-4.4272505896003709E-3</c:v>
                </c:pt>
                <c:pt idx="1323">
                  <c:v>1.0892663259766362E-2</c:v>
                </c:pt>
                <c:pt idx="1324">
                  <c:v>1.146466552267356E-3</c:v>
                </c:pt>
                <c:pt idx="1325">
                  <c:v>-1.6203909220973178E-3</c:v>
                </c:pt>
                <c:pt idx="1326">
                  <c:v>-2.1122270789577578E-3</c:v>
                </c:pt>
                <c:pt idx="1327">
                  <c:v>9.4249031463622597E-4</c:v>
                </c:pt>
                <c:pt idx="1328">
                  <c:v>3.5548943898255979E-3</c:v>
                </c:pt>
                <c:pt idx="1329">
                  <c:v>-8.0746859439528992E-4</c:v>
                </c:pt>
                <c:pt idx="1330">
                  <c:v>-5.9999144911362448E-3</c:v>
                </c:pt>
                <c:pt idx="1331">
                  <c:v>5.369829079615594E-5</c:v>
                </c:pt>
                <c:pt idx="1332">
                  <c:v>-3.2413776972308808E-3</c:v>
                </c:pt>
                <c:pt idx="1333">
                  <c:v>3.0945955378021217E-3</c:v>
                </c:pt>
                <c:pt idx="1334">
                  <c:v>7.4336789647784438E-3</c:v>
                </c:pt>
                <c:pt idx="1335">
                  <c:v>-1.479474345279286E-3</c:v>
                </c:pt>
                <c:pt idx="1336">
                  <c:v>6.2373362597592007E-3</c:v>
                </c:pt>
                <c:pt idx="1337">
                  <c:v>-8.9102008080193147E-3</c:v>
                </c:pt>
                <c:pt idx="1338">
                  <c:v>-8.9146925508751963E-3</c:v>
                </c:pt>
                <c:pt idx="1339">
                  <c:v>-1.3115999663191324E-2</c:v>
                </c:pt>
                <c:pt idx="1340">
                  <c:v>-2.0413573528799225E-3</c:v>
                </c:pt>
                <c:pt idx="1341">
                  <c:v>-1.2303128314806103E-2</c:v>
                </c:pt>
                <c:pt idx="1342">
                  <c:v>4.4029637466724928E-4</c:v>
                </c:pt>
                <c:pt idx="1343">
                  <c:v>-8.3691200603333068E-3</c:v>
                </c:pt>
                <c:pt idx="1344">
                  <c:v>-6.2865282868811581E-3</c:v>
                </c:pt>
                <c:pt idx="1345">
                  <c:v>-7.6039403269598837E-3</c:v>
                </c:pt>
                <c:pt idx="1346">
                  <c:v>1.0370390840795277E-2</c:v>
                </c:pt>
                <c:pt idx="1347">
                  <c:v>-1.6034590188995794E-3</c:v>
                </c:pt>
                <c:pt idx="1348">
                  <c:v>-7.3835234278148004E-3</c:v>
                </c:pt>
                <c:pt idx="1349">
                  <c:v>1.3495086540621593E-2</c:v>
                </c:pt>
                <c:pt idx="1350">
                  <c:v>-1.4836889179485469E-2</c:v>
                </c:pt>
                <c:pt idx="1351">
                  <c:v>-9.0349128856956895E-3</c:v>
                </c:pt>
                <c:pt idx="1352">
                  <c:v>-1.7230655416468333E-2</c:v>
                </c:pt>
                <c:pt idx="1353">
                  <c:v>6.3478023011649476E-3</c:v>
                </c:pt>
                <c:pt idx="1354">
                  <c:v>6.8712143809852699E-3</c:v>
                </c:pt>
                <c:pt idx="1355">
                  <c:v>-1.7444786117623703E-2</c:v>
                </c:pt>
                <c:pt idx="1356">
                  <c:v>-4.1810491633507271E-3</c:v>
                </c:pt>
                <c:pt idx="1357">
                  <c:v>-1.2867197954257401E-2</c:v>
                </c:pt>
                <c:pt idx="1358">
                  <c:v>7.8504143340918516E-4</c:v>
                </c:pt>
                <c:pt idx="1359">
                  <c:v>1.3041043815484004E-2</c:v>
                </c:pt>
                <c:pt idx="1360">
                  <c:v>-1.0911058529790902E-2</c:v>
                </c:pt>
                <c:pt idx="1361">
                  <c:v>-5.4196362258540859E-4</c:v>
                </c:pt>
                <c:pt idx="1362">
                  <c:v>-1.2074215304936679E-2</c:v>
                </c:pt>
                <c:pt idx="1363">
                  <c:v>1.0506009944702329E-2</c:v>
                </c:pt>
                <c:pt idx="1364">
                  <c:v>-1.9359246910086718E-3</c:v>
                </c:pt>
                <c:pt idx="1365">
                  <c:v>9.2479223573782696E-4</c:v>
                </c:pt>
                <c:pt idx="1366">
                  <c:v>-5.7690937440364578E-3</c:v>
                </c:pt>
                <c:pt idx="1367">
                  <c:v>-1.8830293271119743E-2</c:v>
                </c:pt>
                <c:pt idx="1368">
                  <c:v>-1.3001944968674906E-2</c:v>
                </c:pt>
                <c:pt idx="1369">
                  <c:v>-2.7504134859470692E-2</c:v>
                </c:pt>
                <c:pt idx="1370">
                  <c:v>-3.038365107291785E-2</c:v>
                </c:pt>
                <c:pt idx="1371">
                  <c:v>1.4774069275348189E-2</c:v>
                </c:pt>
                <c:pt idx="1372">
                  <c:v>-2.2503254611947951E-2</c:v>
                </c:pt>
                <c:pt idx="1373">
                  <c:v>-9.1512484143665505E-3</c:v>
                </c:pt>
                <c:pt idx="1374">
                  <c:v>-2.9696829862420099E-3</c:v>
                </c:pt>
                <c:pt idx="1375">
                  <c:v>-8.4548289246173525E-3</c:v>
                </c:pt>
                <c:pt idx="1376">
                  <c:v>-1.9235874534198089E-3</c:v>
                </c:pt>
                <c:pt idx="1377">
                  <c:v>2.5025350461660056E-2</c:v>
                </c:pt>
                <c:pt idx="1378">
                  <c:v>-3.4677466510837415E-3</c:v>
                </c:pt>
                <c:pt idx="1379">
                  <c:v>8.1295556869030068E-3</c:v>
                </c:pt>
                <c:pt idx="1380">
                  <c:v>-1.1355100199139689E-4</c:v>
                </c:pt>
                <c:pt idx="1381">
                  <c:v>9.0349226321349008E-3</c:v>
                </c:pt>
                <c:pt idx="1382">
                  <c:v>-4.1127411132979634E-4</c:v>
                </c:pt>
                <c:pt idx="1383">
                  <c:v>-1.9200727117869622E-3</c:v>
                </c:pt>
                <c:pt idx="1384">
                  <c:v>-8.8810066024241074E-3</c:v>
                </c:pt>
                <c:pt idx="1385">
                  <c:v>-1.1507738570218261E-2</c:v>
                </c:pt>
                <c:pt idx="1386">
                  <c:v>-2.1957555225323101E-2</c:v>
                </c:pt>
                <c:pt idx="1387">
                  <c:v>-1.9492458242510276E-2</c:v>
                </c:pt>
                <c:pt idx="1388">
                  <c:v>-3.5081403061898496E-4</c:v>
                </c:pt>
                <c:pt idx="1389">
                  <c:v>1.3017338203240143E-2</c:v>
                </c:pt>
                <c:pt idx="1390">
                  <c:v>8.2325535535021747E-3</c:v>
                </c:pt>
                <c:pt idx="1391">
                  <c:v>-1.8321610369236333E-3</c:v>
                </c:pt>
                <c:pt idx="1392">
                  <c:v>-1.6858366556249387E-3</c:v>
                </c:pt>
                <c:pt idx="1393">
                  <c:v>2.4145792448564476E-3</c:v>
                </c:pt>
                <c:pt idx="1394">
                  <c:v>8.6140239350491754E-3</c:v>
                </c:pt>
                <c:pt idx="1395">
                  <c:v>-1.4809394741647885E-2</c:v>
                </c:pt>
                <c:pt idx="1396">
                  <c:v>-1.0379480854964205E-2</c:v>
                </c:pt>
                <c:pt idx="1397">
                  <c:v>-1.1213825620471263E-2</c:v>
                </c:pt>
                <c:pt idx="1398">
                  <c:v>9.9663600919743991E-3</c:v>
                </c:pt>
                <c:pt idx="1399">
                  <c:v>-1.1752371990194641E-3</c:v>
                </c:pt>
                <c:pt idx="1400">
                  <c:v>5.1332170414211242E-3</c:v>
                </c:pt>
                <c:pt idx="1401">
                  <c:v>1.7107808081696894E-2</c:v>
                </c:pt>
                <c:pt idx="1402">
                  <c:v>3.2593834643637201E-2</c:v>
                </c:pt>
                <c:pt idx="1403">
                  <c:v>1.2259314359459594E-3</c:v>
                </c:pt>
                <c:pt idx="1404">
                  <c:v>-4.873335941391943E-3</c:v>
                </c:pt>
                <c:pt idx="1405">
                  <c:v>-1.393743097760592E-2</c:v>
                </c:pt>
                <c:pt idx="1406">
                  <c:v>-1.0679715324993559E-2</c:v>
                </c:pt>
                <c:pt idx="1407">
                  <c:v>-1.10719400023207E-2</c:v>
                </c:pt>
                <c:pt idx="1408">
                  <c:v>7.8379983678056406E-3</c:v>
                </c:pt>
                <c:pt idx="1409">
                  <c:v>3.234066389821779E-2</c:v>
                </c:pt>
                <c:pt idx="1410">
                  <c:v>-5.8574992550424303E-3</c:v>
                </c:pt>
                <c:pt idx="1411">
                  <c:v>-1.043920330976356E-2</c:v>
                </c:pt>
                <c:pt idx="1412">
                  <c:v>-2.5346868185511812E-3</c:v>
                </c:pt>
                <c:pt idx="1413">
                  <c:v>1.7181288824290614E-2</c:v>
                </c:pt>
                <c:pt idx="1414">
                  <c:v>-2.3418783383008603E-2</c:v>
                </c:pt>
                <c:pt idx="1415">
                  <c:v>-1.9382482106497203E-2</c:v>
                </c:pt>
                <c:pt idx="1416">
                  <c:v>-1.6125822907840277E-2</c:v>
                </c:pt>
                <c:pt idx="1417">
                  <c:v>-3.940572493765071E-2</c:v>
                </c:pt>
                <c:pt idx="1418">
                  <c:v>1.2655062003843476E-2</c:v>
                </c:pt>
                <c:pt idx="1419">
                  <c:v>-2.7040865308482199E-2</c:v>
                </c:pt>
                <c:pt idx="1420">
                  <c:v>-5.005439944471681E-3</c:v>
                </c:pt>
                <c:pt idx="1421">
                  <c:v>-1.2540543247352477E-3</c:v>
                </c:pt>
                <c:pt idx="1422">
                  <c:v>-3.7876231006595963E-2</c:v>
                </c:pt>
                <c:pt idx="1423">
                  <c:v>4.1389777316069864E-4</c:v>
                </c:pt>
                <c:pt idx="1424">
                  <c:v>-4.3771131647072394E-2</c:v>
                </c:pt>
                <c:pt idx="1425">
                  <c:v>2.5546488375355558E-2</c:v>
                </c:pt>
                <c:pt idx="1426">
                  <c:v>2.2689960433853181E-2</c:v>
                </c:pt>
                <c:pt idx="1427">
                  <c:v>3.5557547465576822E-2</c:v>
                </c:pt>
                <c:pt idx="1428">
                  <c:v>5.4725457564597331E-3</c:v>
                </c:pt>
                <c:pt idx="1429">
                  <c:v>-5.8898434897152368E-3</c:v>
                </c:pt>
                <c:pt idx="1430">
                  <c:v>-7.3038351776482094E-3</c:v>
                </c:pt>
                <c:pt idx="1431">
                  <c:v>-3.7067730618511978E-3</c:v>
                </c:pt>
                <c:pt idx="1432">
                  <c:v>1.8085970971752907E-2</c:v>
                </c:pt>
                <c:pt idx="1433">
                  <c:v>7.9112838230779459E-3</c:v>
                </c:pt>
                <c:pt idx="1434">
                  <c:v>2.9968626458613201E-2</c:v>
                </c:pt>
                <c:pt idx="1435">
                  <c:v>-8.4198121406009567E-3</c:v>
                </c:pt>
                <c:pt idx="1436">
                  <c:v>9.8084341097415557E-3</c:v>
                </c:pt>
                <c:pt idx="1437">
                  <c:v>5.8382794079987607E-3</c:v>
                </c:pt>
                <c:pt idx="1438">
                  <c:v>-7.1095445347486635E-3</c:v>
                </c:pt>
                <c:pt idx="1439">
                  <c:v>-7.0375388787118397E-3</c:v>
                </c:pt>
                <c:pt idx="1440">
                  <c:v>-7.5016899566113923E-3</c:v>
                </c:pt>
                <c:pt idx="1441">
                  <c:v>-4.3435163844884883E-3</c:v>
                </c:pt>
                <c:pt idx="1442">
                  <c:v>9.6351874822353523E-3</c:v>
                </c:pt>
                <c:pt idx="1443">
                  <c:v>-4.3157849276269566E-3</c:v>
                </c:pt>
                <c:pt idx="1444">
                  <c:v>1.0323936653660066E-2</c:v>
                </c:pt>
                <c:pt idx="1445">
                  <c:v>3.164299219037056E-3</c:v>
                </c:pt>
                <c:pt idx="1446">
                  <c:v>-3.8970704383878339E-4</c:v>
                </c:pt>
                <c:pt idx="1447">
                  <c:v>-4.4713531834981463E-3</c:v>
                </c:pt>
                <c:pt idx="1448">
                  <c:v>2.3652479929907599E-3</c:v>
                </c:pt>
                <c:pt idx="1449">
                  <c:v>-4.2019345422392718E-3</c:v>
                </c:pt>
                <c:pt idx="1450">
                  <c:v>1.3136400810783941E-2</c:v>
                </c:pt>
                <c:pt idx="1451">
                  <c:v>1.4544044004459522E-2</c:v>
                </c:pt>
                <c:pt idx="1452">
                  <c:v>6.4743829118949605E-3</c:v>
                </c:pt>
                <c:pt idx="1453">
                  <c:v>1.947104653697096E-2</c:v>
                </c:pt>
                <c:pt idx="1454">
                  <c:v>3.2785921626429113E-2</c:v>
                </c:pt>
                <c:pt idx="1455">
                  <c:v>1.9029056804831693E-2</c:v>
                </c:pt>
                <c:pt idx="1456">
                  <c:v>-1.2556710092956003E-2</c:v>
                </c:pt>
                <c:pt idx="1457">
                  <c:v>-2.4103514439017815E-3</c:v>
                </c:pt>
                <c:pt idx="1458">
                  <c:v>-9.6345417130860866E-3</c:v>
                </c:pt>
                <c:pt idx="1459">
                  <c:v>1.1329724221704768E-2</c:v>
                </c:pt>
                <c:pt idx="1460">
                  <c:v>1.4699855709278809E-2</c:v>
                </c:pt>
                <c:pt idx="1461">
                  <c:v>4.0475847133265566E-3</c:v>
                </c:pt>
                <c:pt idx="1462">
                  <c:v>-9.1270120762097125E-3</c:v>
                </c:pt>
                <c:pt idx="1463">
                  <c:v>-1.2175082915695679E-2</c:v>
                </c:pt>
                <c:pt idx="1464">
                  <c:v>-1.5497232753939539E-2</c:v>
                </c:pt>
                <c:pt idx="1465">
                  <c:v>1.3386450548578597E-2</c:v>
                </c:pt>
                <c:pt idx="1466">
                  <c:v>1.7002208325545025E-3</c:v>
                </c:pt>
                <c:pt idx="1467">
                  <c:v>-2.0033626836077935E-3</c:v>
                </c:pt>
                <c:pt idx="1468">
                  <c:v>4.1709499119084734E-3</c:v>
                </c:pt>
                <c:pt idx="1469">
                  <c:v>1.3370108339394484E-4</c:v>
                </c:pt>
                <c:pt idx="1470">
                  <c:v>1.6586142474956489E-2</c:v>
                </c:pt>
                <c:pt idx="1471">
                  <c:v>-5.6855067784677971E-4</c:v>
                </c:pt>
                <c:pt idx="1472">
                  <c:v>-3.1115330263453787E-3</c:v>
                </c:pt>
                <c:pt idx="1473">
                  <c:v>-6.1537341747515189E-3</c:v>
                </c:pt>
                <c:pt idx="1474">
                  <c:v>1.0855547743619649E-2</c:v>
                </c:pt>
                <c:pt idx="1475">
                  <c:v>1.5131032095089481E-2</c:v>
                </c:pt>
                <c:pt idx="1476">
                  <c:v>7.7911673373991684E-3</c:v>
                </c:pt>
                <c:pt idx="1477">
                  <c:v>-8.5928475683951944E-3</c:v>
                </c:pt>
                <c:pt idx="1478">
                  <c:v>-1.6335642872307155E-2</c:v>
                </c:pt>
                <c:pt idx="1479">
                  <c:v>-1.0152824227871466E-3</c:v>
                </c:pt>
                <c:pt idx="1480">
                  <c:v>-8.0757076382554212E-5</c:v>
                </c:pt>
                <c:pt idx="1481">
                  <c:v>-3.4360856508408601E-3</c:v>
                </c:pt>
                <c:pt idx="1482">
                  <c:v>4.0139926239044534E-3</c:v>
                </c:pt>
                <c:pt idx="1483">
                  <c:v>2.5144258515936716E-2</c:v>
                </c:pt>
                <c:pt idx="1484">
                  <c:v>-1.4343695587122351E-3</c:v>
                </c:pt>
                <c:pt idx="1485">
                  <c:v>1.5669241341100834E-3</c:v>
                </c:pt>
                <c:pt idx="1486">
                  <c:v>-6.2491373994646602E-3</c:v>
                </c:pt>
                <c:pt idx="1487">
                  <c:v>-2.6678894651599526E-4</c:v>
                </c:pt>
                <c:pt idx="1488">
                  <c:v>4.7291048159383564E-3</c:v>
                </c:pt>
                <c:pt idx="1489">
                  <c:v>2.0807350310359001E-2</c:v>
                </c:pt>
                <c:pt idx="1490">
                  <c:v>2.212184386174789E-2</c:v>
                </c:pt>
                <c:pt idx="1491">
                  <c:v>6.7941637649537989E-3</c:v>
                </c:pt>
                <c:pt idx="1492">
                  <c:v>-1.4065422325746379E-3</c:v>
                </c:pt>
                <c:pt idx="1493">
                  <c:v>2.1760137759627301E-2</c:v>
                </c:pt>
                <c:pt idx="1494">
                  <c:v>-1.045077779226136E-3</c:v>
                </c:pt>
                <c:pt idx="1495">
                  <c:v>-9.2128182887325494E-3</c:v>
                </c:pt>
                <c:pt idx="1496">
                  <c:v>-9.9614702111292946E-3</c:v>
                </c:pt>
                <c:pt idx="1497">
                  <c:v>1.3772826567421089E-2</c:v>
                </c:pt>
                <c:pt idx="1498">
                  <c:v>-7.4960584563550465E-3</c:v>
                </c:pt>
                <c:pt idx="1499">
                  <c:v>-8.7906332356899979E-3</c:v>
                </c:pt>
                <c:pt idx="1500">
                  <c:v>9.9286215482408146E-4</c:v>
                </c:pt>
                <c:pt idx="1501">
                  <c:v>-3.598480768172165E-4</c:v>
                </c:pt>
                <c:pt idx="1502">
                  <c:v>2.1256498721586848E-2</c:v>
                </c:pt>
                <c:pt idx="1503">
                  <c:v>1.1338230021482161E-2</c:v>
                </c:pt>
                <c:pt idx="1504">
                  <c:v>7.6007421264723454E-3</c:v>
                </c:pt>
                <c:pt idx="1505">
                  <c:v>4.9193225810988577E-3</c:v>
                </c:pt>
                <c:pt idx="1506">
                  <c:v>8.9938258539579434E-4</c:v>
                </c:pt>
                <c:pt idx="1507">
                  <c:v>-1.8197012228799988E-2</c:v>
                </c:pt>
                <c:pt idx="1508">
                  <c:v>-2.6461002815789752E-3</c:v>
                </c:pt>
                <c:pt idx="1509">
                  <c:v>1.6793298111144495E-2</c:v>
                </c:pt>
                <c:pt idx="1510">
                  <c:v>-5.3694670948552089E-3</c:v>
                </c:pt>
                <c:pt idx="1511">
                  <c:v>1.9160852215485203E-3</c:v>
                </c:pt>
                <c:pt idx="1512">
                  <c:v>-1.4312296098216493E-2</c:v>
                </c:pt>
                <c:pt idx="1513">
                  <c:v>-5.7726754610776419E-3</c:v>
                </c:pt>
                <c:pt idx="1514">
                  <c:v>4.2698017537619115E-3</c:v>
                </c:pt>
                <c:pt idx="1515">
                  <c:v>-2.0783792259093698E-3</c:v>
                </c:pt>
                <c:pt idx="1516">
                  <c:v>-4.4071151966003103E-3</c:v>
                </c:pt>
                <c:pt idx="1517">
                  <c:v>-2.0554512211696796E-2</c:v>
                </c:pt>
                <c:pt idx="1518">
                  <c:v>3.2170495961203563E-4</c:v>
                </c:pt>
                <c:pt idx="1519">
                  <c:v>-7.8657268927795506E-4</c:v>
                </c:pt>
                <c:pt idx="1520">
                  <c:v>2.3479663939984796E-2</c:v>
                </c:pt>
                <c:pt idx="1521">
                  <c:v>1.8362690031676031E-2</c:v>
                </c:pt>
                <c:pt idx="1522">
                  <c:v>-3.4398865657383503E-3</c:v>
                </c:pt>
                <c:pt idx="1523">
                  <c:v>1.4140381929790291E-3</c:v>
                </c:pt>
                <c:pt idx="1524">
                  <c:v>-1.4140381929790291E-3</c:v>
                </c:pt>
                <c:pt idx="1525">
                  <c:v>1.1226458736524085E-2</c:v>
                </c:pt>
                <c:pt idx="1526">
                  <c:v>7.2647299641852613E-3</c:v>
                </c:pt>
                <c:pt idx="1527">
                  <c:v>5.0671016700221127E-4</c:v>
                </c:pt>
                <c:pt idx="1528">
                  <c:v>-3.6013316469691958E-3</c:v>
                </c:pt>
                <c:pt idx="1529">
                  <c:v>1.0652093503509259E-3</c:v>
                </c:pt>
                <c:pt idx="1530">
                  <c:v>-1.3281091665697397E-2</c:v>
                </c:pt>
                <c:pt idx="1531">
                  <c:v>1.165878751144156E-3</c:v>
                </c:pt>
                <c:pt idx="1532">
                  <c:v>-9.4114380949337374E-3</c:v>
                </c:pt>
                <c:pt idx="1533">
                  <c:v>-3.1877813413867659E-3</c:v>
                </c:pt>
                <c:pt idx="1534">
                  <c:v>4.8584586613884505E-3</c:v>
                </c:pt>
                <c:pt idx="1535">
                  <c:v>-4.0685044585497788E-4</c:v>
                </c:pt>
                <c:pt idx="1536">
                  <c:v>-1.3994622909303089E-2</c:v>
                </c:pt>
                <c:pt idx="1537">
                  <c:v>6.9599368482631358E-3</c:v>
                </c:pt>
                <c:pt idx="1538">
                  <c:v>-1.6238913111088515E-4</c:v>
                </c:pt>
                <c:pt idx="1539">
                  <c:v>5.2795806424335125E-3</c:v>
                </c:pt>
                <c:pt idx="1540">
                  <c:v>1.2434581354008344E-2</c:v>
                </c:pt>
                <c:pt idx="1541">
                  <c:v>3.6629521999902441E-3</c:v>
                </c:pt>
                <c:pt idx="1542">
                  <c:v>7.4061284196780446E-3</c:v>
                </c:pt>
                <c:pt idx="1543">
                  <c:v>-1.2029669619826339E-3</c:v>
                </c:pt>
                <c:pt idx="1544">
                  <c:v>-7.2483508419267737E-3</c:v>
                </c:pt>
                <c:pt idx="1545">
                  <c:v>-9.6130242898269363E-3</c:v>
                </c:pt>
                <c:pt idx="1546">
                  <c:v>-2.1905813798186492E-3</c:v>
                </c:pt>
                <c:pt idx="1547">
                  <c:v>-1.9687198746343205E-3</c:v>
                </c:pt>
                <c:pt idx="1548">
                  <c:v>-3.0701778502173595E-3</c:v>
                </c:pt>
                <c:pt idx="1549">
                  <c:v>2.3976996660044492E-3</c:v>
                </c:pt>
                <c:pt idx="1550">
                  <c:v>1.1264656082301101E-2</c:v>
                </c:pt>
                <c:pt idx="1551">
                  <c:v>2.9717365526620398E-3</c:v>
                </c:pt>
                <c:pt idx="1552">
                  <c:v>-3.9756954290437463E-3</c:v>
                </c:pt>
                <c:pt idx="1553">
                  <c:v>2.6901654260083072E-3</c:v>
                </c:pt>
                <c:pt idx="1554">
                  <c:v>1.7203697923679141E-2</c:v>
                </c:pt>
                <c:pt idx="1555">
                  <c:v>-3.3737303465430995E-3</c:v>
                </c:pt>
                <c:pt idx="1556">
                  <c:v>-3.4189477313111317E-3</c:v>
                </c:pt>
                <c:pt idx="1557">
                  <c:v>1.4080275574219321E-2</c:v>
                </c:pt>
                <c:pt idx="1558">
                  <c:v>6.5104252454659716E-3</c:v>
                </c:pt>
                <c:pt idx="1559">
                  <c:v>-3.9772476021218209E-3</c:v>
                </c:pt>
                <c:pt idx="1560">
                  <c:v>-9.3471975881289863E-3</c:v>
                </c:pt>
                <c:pt idx="1561">
                  <c:v>3.0523577087002785E-3</c:v>
                </c:pt>
                <c:pt idx="1562">
                  <c:v>-7.6259636155997564E-3</c:v>
                </c:pt>
                <c:pt idx="1563">
                  <c:v>5.9334280356502442E-3</c:v>
                </c:pt>
                <c:pt idx="1564">
                  <c:v>-3.1650577887276768E-4</c:v>
                </c:pt>
                <c:pt idx="1565">
                  <c:v>-3.5741505612483307E-3</c:v>
                </c:pt>
                <c:pt idx="1566">
                  <c:v>-3.661992799326449E-3</c:v>
                </c:pt>
                <c:pt idx="1567">
                  <c:v>-2.6330779950622992E-3</c:v>
                </c:pt>
                <c:pt idx="1568">
                  <c:v>-8.1685823917645641E-3</c:v>
                </c:pt>
                <c:pt idx="1569">
                  <c:v>-5.9406717799328664E-3</c:v>
                </c:pt>
                <c:pt idx="1570">
                  <c:v>6.3046348871909083E-3</c:v>
                </c:pt>
                <c:pt idx="1571">
                  <c:v>-1.3503622615402876E-3</c:v>
                </c:pt>
                <c:pt idx="1572">
                  <c:v>4.7039893380466324E-2</c:v>
                </c:pt>
                <c:pt idx="1573">
                  <c:v>1.019253415584576E-2</c:v>
                </c:pt>
                <c:pt idx="1574">
                  <c:v>-5.741016471053414E-3</c:v>
                </c:pt>
                <c:pt idx="1575">
                  <c:v>1.4694515899820198E-2</c:v>
                </c:pt>
                <c:pt idx="1576">
                  <c:v>-7.320267093055239E-3</c:v>
                </c:pt>
                <c:pt idx="1577">
                  <c:v>-1.0956903944974172E-3</c:v>
                </c:pt>
                <c:pt idx="1578">
                  <c:v>3.6190849467647788E-3</c:v>
                </c:pt>
                <c:pt idx="1579">
                  <c:v>3.0694772849848621E-4</c:v>
                </c:pt>
                <c:pt idx="1580">
                  <c:v>9.0588052339670988E-3</c:v>
                </c:pt>
                <c:pt idx="1581">
                  <c:v>2.5041911467180806E-3</c:v>
                </c:pt>
                <c:pt idx="1582">
                  <c:v>1.435255384680635E-2</c:v>
                </c:pt>
                <c:pt idx="1583">
                  <c:v>-1.4507779665405217E-2</c:v>
                </c:pt>
                <c:pt idx="1584">
                  <c:v>-7.0670671342085833E-3</c:v>
                </c:pt>
                <c:pt idx="1585">
                  <c:v>5.2060101738513756E-3</c:v>
                </c:pt>
                <c:pt idx="1586">
                  <c:v>4.2291563994920709E-3</c:v>
                </c:pt>
                <c:pt idx="1587">
                  <c:v>2.4046416930607597E-3</c:v>
                </c:pt>
                <c:pt idx="1588">
                  <c:v>4.3935477918086848E-3</c:v>
                </c:pt>
                <c:pt idx="1589">
                  <c:v>-1.7666303783926217E-2</c:v>
                </c:pt>
                <c:pt idx="1590">
                  <c:v>-1.1296967438854106E-2</c:v>
                </c:pt>
                <c:pt idx="1591">
                  <c:v>1.0585064028314941E-2</c:v>
                </c:pt>
                <c:pt idx="1592">
                  <c:v>4.9656273890095349E-3</c:v>
                </c:pt>
                <c:pt idx="1593">
                  <c:v>2.0847388089491109E-3</c:v>
                </c:pt>
                <c:pt idx="1594">
                  <c:v>2.6976845947270858E-3</c:v>
                </c:pt>
                <c:pt idx="1595">
                  <c:v>4.3243881219376954E-3</c:v>
                </c:pt>
                <c:pt idx="1596">
                  <c:v>3.3964102239201202E-3</c:v>
                </c:pt>
                <c:pt idx="1597">
                  <c:v>1.9715598483269793E-3</c:v>
                </c:pt>
                <c:pt idx="1598">
                  <c:v>1.7914356798191217E-2</c:v>
                </c:pt>
                <c:pt idx="1599">
                  <c:v>-4.9621067103666804E-3</c:v>
                </c:pt>
                <c:pt idx="1600">
                  <c:v>5.5279338532727706E-3</c:v>
                </c:pt>
                <c:pt idx="1601">
                  <c:v>-8.7598134683251061E-3</c:v>
                </c:pt>
                <c:pt idx="1602">
                  <c:v>-3.7803036341186383E-3</c:v>
                </c:pt>
                <c:pt idx="1603">
                  <c:v>-1.3061575624437499E-2</c:v>
                </c:pt>
                <c:pt idx="1604">
                  <c:v>1.3286142541462129E-3</c:v>
                </c:pt>
                <c:pt idx="1605">
                  <c:v>-4.1286956833852528E-3</c:v>
                </c:pt>
                <c:pt idx="1606">
                  <c:v>6.8086655767789503E-3</c:v>
                </c:pt>
                <c:pt idx="1607">
                  <c:v>-1.605716413735083E-3</c:v>
                </c:pt>
                <c:pt idx="1608">
                  <c:v>-4.4554938257182018E-3</c:v>
                </c:pt>
                <c:pt idx="1609">
                  <c:v>-8.746973904633748E-3</c:v>
                </c:pt>
                <c:pt idx="1610">
                  <c:v>1.9109666139387493E-3</c:v>
                </c:pt>
                <c:pt idx="1611">
                  <c:v>2.2708402916293887E-4</c:v>
                </c:pt>
                <c:pt idx="1612">
                  <c:v>5.0004970205312924E-3</c:v>
                </c:pt>
                <c:pt idx="1613">
                  <c:v>-7.0273451358371548E-4</c:v>
                </c:pt>
                <c:pt idx="1614">
                  <c:v>-1.5413879783201555E-3</c:v>
                </c:pt>
                <c:pt idx="1615">
                  <c:v>5.9825499782881859E-3</c:v>
                </c:pt>
                <c:pt idx="1616">
                  <c:v>2.7043655080820723E-3</c:v>
                </c:pt>
                <c:pt idx="1617">
                  <c:v>-2.5847975001189833E-3</c:v>
                </c:pt>
                <c:pt idx="1618">
                  <c:v>-4.6737786472288434E-3</c:v>
                </c:pt>
                <c:pt idx="1619">
                  <c:v>-2.9473027705480062E-3</c:v>
                </c:pt>
                <c:pt idx="1620">
                  <c:v>6.3085674840293211E-3</c:v>
                </c:pt>
                <c:pt idx="1621">
                  <c:v>-3.3471329346435063E-3</c:v>
                </c:pt>
                <c:pt idx="1622">
                  <c:v>2.9562128411271299E-3</c:v>
                </c:pt>
                <c:pt idx="1623">
                  <c:v>5.952868889497879E-3</c:v>
                </c:pt>
                <c:pt idx="1624">
                  <c:v>6.0011805394291117E-3</c:v>
                </c:pt>
                <c:pt idx="1625">
                  <c:v>1.2452911868319205E-3</c:v>
                </c:pt>
                <c:pt idx="1626">
                  <c:v>8.7531470707436117E-3</c:v>
                </c:pt>
                <c:pt idx="1627">
                  <c:v>2.0887125571863323E-2</c:v>
                </c:pt>
                <c:pt idx="1628">
                  <c:v>6.0562200610556772E-3</c:v>
                </c:pt>
                <c:pt idx="1629">
                  <c:v>1.2828444111228521E-2</c:v>
                </c:pt>
                <c:pt idx="1630">
                  <c:v>-8.5406647236538902E-3</c:v>
                </c:pt>
                <c:pt idx="1631">
                  <c:v>-2.7492943407576684E-3</c:v>
                </c:pt>
                <c:pt idx="1632">
                  <c:v>-1.5317762714026639E-3</c:v>
                </c:pt>
                <c:pt idx="1633">
                  <c:v>4.2142674443290803E-3</c:v>
                </c:pt>
                <c:pt idx="1634">
                  <c:v>-1.5009070099338869E-3</c:v>
                </c:pt>
                <c:pt idx="1635">
                  <c:v>4.529281974306798E-3</c:v>
                </c:pt>
                <c:pt idx="1636">
                  <c:v>9.8024406013142249E-3</c:v>
                </c:pt>
                <c:pt idx="1637">
                  <c:v>1.7845185340773336E-2</c:v>
                </c:pt>
                <c:pt idx="1638">
                  <c:v>8.2842657485695491E-3</c:v>
                </c:pt>
                <c:pt idx="1639">
                  <c:v>3.918646382672372E-4</c:v>
                </c:pt>
                <c:pt idx="1640">
                  <c:v>1.6892858379216984E-2</c:v>
                </c:pt>
                <c:pt idx="1641">
                  <c:v>1.2467037019872524E-2</c:v>
                </c:pt>
                <c:pt idx="1642">
                  <c:v>7.5957164569224788E-3</c:v>
                </c:pt>
                <c:pt idx="1643">
                  <c:v>-3.9312496153165493E-4</c:v>
                </c:pt>
                <c:pt idx="1644">
                  <c:v>-3.1350466862729615E-3</c:v>
                </c:pt>
                <c:pt idx="1645">
                  <c:v>9.6157707656488005E-3</c:v>
                </c:pt>
                <c:pt idx="1646">
                  <c:v>1.5196673161124608E-2</c:v>
                </c:pt>
                <c:pt idx="1647">
                  <c:v>9.1470810439400196E-3</c:v>
                </c:pt>
                <c:pt idx="1648">
                  <c:v>9.6798078949707142E-3</c:v>
                </c:pt>
                <c:pt idx="1649">
                  <c:v>4.6659128065584714E-3</c:v>
                </c:pt>
                <c:pt idx="1650">
                  <c:v>-5.6177838999076409E-3</c:v>
                </c:pt>
                <c:pt idx="1651">
                  <c:v>-2.8912264074966401E-2</c:v>
                </c:pt>
                <c:pt idx="1652">
                  <c:v>7.4770924753853217E-3</c:v>
                </c:pt>
                <c:pt idx="1653">
                  <c:v>-5.9924884618123416E-3</c:v>
                </c:pt>
                <c:pt idx="1654">
                  <c:v>-4.9521521901958569E-3</c:v>
                </c:pt>
                <c:pt idx="1655">
                  <c:v>5.7348904072966975E-3</c:v>
                </c:pt>
                <c:pt idx="1656">
                  <c:v>-3.0273324609293526E-3</c:v>
                </c:pt>
                <c:pt idx="1657">
                  <c:v>-9.1837851555567514E-3</c:v>
                </c:pt>
                <c:pt idx="1658">
                  <c:v>-1.5260617919576447E-2</c:v>
                </c:pt>
                <c:pt idx="1659">
                  <c:v>-1.4339612841048658E-2</c:v>
                </c:pt>
                <c:pt idx="1660">
                  <c:v>1.3805414722549265E-2</c:v>
                </c:pt>
                <c:pt idx="1661">
                  <c:v>-2.0247675065675801E-2</c:v>
                </c:pt>
                <c:pt idx="1662">
                  <c:v>9.233255763110294E-4</c:v>
                </c:pt>
                <c:pt idx="1663">
                  <c:v>5.9426993639615441E-3</c:v>
                </c:pt>
                <c:pt idx="1664">
                  <c:v>1.5268920095637774E-2</c:v>
                </c:pt>
                <c:pt idx="1665">
                  <c:v>-5.4674684222426814E-3</c:v>
                </c:pt>
                <c:pt idx="1666">
                  <c:v>-1.2416999718032796E-2</c:v>
                </c:pt>
                <c:pt idx="1667">
                  <c:v>-6.0097181791594128E-3</c:v>
                </c:pt>
                <c:pt idx="1668">
                  <c:v>-3.3536881737017401E-3</c:v>
                </c:pt>
                <c:pt idx="1669">
                  <c:v>1.4574970209874749E-2</c:v>
                </c:pt>
                <c:pt idx="1670">
                  <c:v>7.766771223170839E-3</c:v>
                </c:pt>
                <c:pt idx="1671">
                  <c:v>-1.2296225547103761E-4</c:v>
                </c:pt>
                <c:pt idx="1672">
                  <c:v>1.833406301077646E-3</c:v>
                </c:pt>
                <c:pt idx="1673">
                  <c:v>9.3745484747210009E-4</c:v>
                </c:pt>
                <c:pt idx="1674">
                  <c:v>-4.0013160041319036E-3</c:v>
                </c:pt>
                <c:pt idx="1675">
                  <c:v>1.342440939106743E-2</c:v>
                </c:pt>
                <c:pt idx="1676">
                  <c:v>9.9397834591457273E-3</c:v>
                </c:pt>
                <c:pt idx="1677">
                  <c:v>-1.4845292278948821E-3</c:v>
                </c:pt>
                <c:pt idx="1678">
                  <c:v>6.7812104307698635E-3</c:v>
                </c:pt>
                <c:pt idx="1679">
                  <c:v>7.77407862806002E-3</c:v>
                </c:pt>
                <c:pt idx="1680">
                  <c:v>1.8763871226639209E-3</c:v>
                </c:pt>
                <c:pt idx="1681">
                  <c:v>7.7388968015839193E-3</c:v>
                </c:pt>
                <c:pt idx="1682">
                  <c:v>6.6886866635140858E-3</c:v>
                </c:pt>
                <c:pt idx="1683">
                  <c:v>5.0305252804268034E-3</c:v>
                </c:pt>
                <c:pt idx="1684">
                  <c:v>-1.0583699409174585E-3</c:v>
                </c:pt>
                <c:pt idx="1685">
                  <c:v>9.0123738687264508E-3</c:v>
                </c:pt>
                <c:pt idx="1686">
                  <c:v>7.3778467176079986E-3</c:v>
                </c:pt>
                <c:pt idx="1687">
                  <c:v>2.0398882730889398E-2</c:v>
                </c:pt>
                <c:pt idx="1688">
                  <c:v>-6.2065604407024588E-3</c:v>
                </c:pt>
                <c:pt idx="1689">
                  <c:v>-5.7476341589399798E-3</c:v>
                </c:pt>
                <c:pt idx="1690">
                  <c:v>-1.1748416350869224E-2</c:v>
                </c:pt>
                <c:pt idx="1691">
                  <c:v>9.5695631731196606E-3</c:v>
                </c:pt>
                <c:pt idx="1692">
                  <c:v>5.9224844535012994E-3</c:v>
                </c:pt>
                <c:pt idx="1693">
                  <c:v>-3.7290827104588023E-3</c:v>
                </c:pt>
                <c:pt idx="1694">
                  <c:v>3.9667611153060339E-3</c:v>
                </c:pt>
                <c:pt idx="1695">
                  <c:v>-6.5189051641834127E-3</c:v>
                </c:pt>
                <c:pt idx="1696">
                  <c:v>-2.3553904158180931E-2</c:v>
                </c:pt>
                <c:pt idx="1697">
                  <c:v>-1.92226401972917E-3</c:v>
                </c:pt>
                <c:pt idx="1698">
                  <c:v>6.7133060868052119E-3</c:v>
                </c:pt>
                <c:pt idx="1699">
                  <c:v>-1.8088406042267072E-3</c:v>
                </c:pt>
                <c:pt idx="1700">
                  <c:v>6.2530986358666767E-5</c:v>
                </c:pt>
                <c:pt idx="1701">
                  <c:v>-1.278195326715807E-3</c:v>
                </c:pt>
                <c:pt idx="1702">
                  <c:v>5.2068195680234908E-3</c:v>
                </c:pt>
                <c:pt idx="1703">
                  <c:v>1.0018867179489624E-2</c:v>
                </c:pt>
                <c:pt idx="1704">
                  <c:v>1.1636252900435899E-2</c:v>
                </c:pt>
                <c:pt idx="1705">
                  <c:v>-2.8425459036718341E-3</c:v>
                </c:pt>
                <c:pt idx="1706">
                  <c:v>-5.8060526614500778E-3</c:v>
                </c:pt>
                <c:pt idx="1707">
                  <c:v>-1.747721091846801E-2</c:v>
                </c:pt>
                <c:pt idx="1708">
                  <c:v>-8.833461591347477E-3</c:v>
                </c:pt>
                <c:pt idx="1709">
                  <c:v>-1.1541810284624561E-2</c:v>
                </c:pt>
                <c:pt idx="1710">
                  <c:v>9.4597549176711811E-3</c:v>
                </c:pt>
                <c:pt idx="1711">
                  <c:v>4.3817144338760324E-3</c:v>
                </c:pt>
                <c:pt idx="1712">
                  <c:v>-6.5314974946115963E-3</c:v>
                </c:pt>
                <c:pt idx="1713">
                  <c:v>-9.9953055292641164E-3</c:v>
                </c:pt>
                <c:pt idx="1714">
                  <c:v>2.0632601790291381E-2</c:v>
                </c:pt>
                <c:pt idx="1715">
                  <c:v>9.62951911154699E-3</c:v>
                </c:pt>
                <c:pt idx="1716">
                  <c:v>1.0694250736172261E-2</c:v>
                </c:pt>
                <c:pt idx="1717">
                  <c:v>1.4358050064586809E-3</c:v>
                </c:pt>
                <c:pt idx="1718">
                  <c:v>1.1199015171042598E-2</c:v>
                </c:pt>
                <c:pt idx="1719">
                  <c:v>-9.0196356631722335E-4</c:v>
                </c:pt>
                <c:pt idx="1720">
                  <c:v>7.4302263276848917E-4</c:v>
                </c:pt>
                <c:pt idx="1721">
                  <c:v>-1.2455395026309546E-2</c:v>
                </c:pt>
                <c:pt idx="1722">
                  <c:v>-8.7792458685953778E-5</c:v>
                </c:pt>
                <c:pt idx="1723">
                  <c:v>7.5337390426337891E-3</c:v>
                </c:pt>
                <c:pt idx="1724">
                  <c:v>3.091497371102044E-3</c:v>
                </c:pt>
                <c:pt idx="1725">
                  <c:v>1.8655079201892067E-2</c:v>
                </c:pt>
                <c:pt idx="1726">
                  <c:v>8.2252109603242508E-3</c:v>
                </c:pt>
                <c:pt idx="1727">
                  <c:v>4.2698324874699363E-3</c:v>
                </c:pt>
                <c:pt idx="1728">
                  <c:v>1.9093685357468387E-2</c:v>
                </c:pt>
                <c:pt idx="1729">
                  <c:v>-1.5871058063071441E-2</c:v>
                </c:pt>
                <c:pt idx="1730">
                  <c:v>-1.7430077860073136E-2</c:v>
                </c:pt>
                <c:pt idx="1731">
                  <c:v>1.5551007096876309E-2</c:v>
                </c:pt>
                <c:pt idx="1732">
                  <c:v>1.3270822569243281E-2</c:v>
                </c:pt>
                <c:pt idx="1733">
                  <c:v>1.0803837285104501E-2</c:v>
                </c:pt>
                <c:pt idx="1734">
                  <c:v>-6.655032153414459E-3</c:v>
                </c:pt>
                <c:pt idx="1735">
                  <c:v>-2.4877692973177628E-3</c:v>
                </c:pt>
                <c:pt idx="1736">
                  <c:v>4.1886840176452705E-3</c:v>
                </c:pt>
                <c:pt idx="1737">
                  <c:v>6.6219054583545097E-3</c:v>
                </c:pt>
                <c:pt idx="1738">
                  <c:v>1.4059618467697977E-2</c:v>
                </c:pt>
                <c:pt idx="1739">
                  <c:v>-8.7494640001058027E-3</c:v>
                </c:pt>
                <c:pt idx="1740">
                  <c:v>1.9562878413737007E-4</c:v>
                </c:pt>
                <c:pt idx="1741">
                  <c:v>1.4981755608214832E-2</c:v>
                </c:pt>
                <c:pt idx="1742">
                  <c:v>-1.9395945792517503E-3</c:v>
                </c:pt>
                <c:pt idx="1743">
                  <c:v>7.4484857037475805E-3</c:v>
                </c:pt>
                <c:pt idx="1744">
                  <c:v>1.4352195471092344E-2</c:v>
                </c:pt>
                <c:pt idx="1745">
                  <c:v>-4.4466664816891497E-3</c:v>
                </c:pt>
                <c:pt idx="1746">
                  <c:v>-1.0389118202258651E-3</c:v>
                </c:pt>
                <c:pt idx="1747">
                  <c:v>-7.3692027878866848E-3</c:v>
                </c:pt>
                <c:pt idx="1748">
                  <c:v>1.2894136862051653E-2</c:v>
                </c:pt>
                <c:pt idx="1749">
                  <c:v>1.6432694743782544E-2</c:v>
                </c:pt>
                <c:pt idx="1750">
                  <c:v>3.2256108618789001E-4</c:v>
                </c:pt>
                <c:pt idx="1751">
                  <c:v>1.02367545190436E-2</c:v>
                </c:pt>
                <c:pt idx="1752">
                  <c:v>-4.8280952193557845E-3</c:v>
                </c:pt>
                <c:pt idx="1753">
                  <c:v>1.2777030142869362E-2</c:v>
                </c:pt>
                <c:pt idx="1754">
                  <c:v>-5.6913759282348859E-3</c:v>
                </c:pt>
                <c:pt idx="1755">
                  <c:v>5.7876471903242294E-3</c:v>
                </c:pt>
                <c:pt idx="1756">
                  <c:v>-2.0112907303950357E-2</c:v>
                </c:pt>
                <c:pt idx="1757">
                  <c:v>1.2739123934418129E-2</c:v>
                </c:pt>
                <c:pt idx="1758">
                  <c:v>-2.0028363169153399E-3</c:v>
                </c:pt>
                <c:pt idx="1759">
                  <c:v>-5.7677400722280321E-3</c:v>
                </c:pt>
                <c:pt idx="1760">
                  <c:v>-1.0019056787545106E-2</c:v>
                </c:pt>
                <c:pt idx="1761">
                  <c:v>-5.4234842632272465E-3</c:v>
                </c:pt>
                <c:pt idx="1762">
                  <c:v>3.5694721894348191E-3</c:v>
                </c:pt>
                <c:pt idx="1763">
                  <c:v>-1.541992236127498E-3</c:v>
                </c:pt>
                <c:pt idx="1764">
                  <c:v>3.7077023393958823E-3</c:v>
                </c:pt>
                <c:pt idx="1765">
                  <c:v>-1.1046431133504352E-2</c:v>
                </c:pt>
                <c:pt idx="1766">
                  <c:v>-2.1142694677708448E-2</c:v>
                </c:pt>
                <c:pt idx="1767">
                  <c:v>4.2259935685482475E-3</c:v>
                </c:pt>
                <c:pt idx="1768">
                  <c:v>8.6927125125147095E-3</c:v>
                </c:pt>
                <c:pt idx="1769">
                  <c:v>-1.7914387606081685E-2</c:v>
                </c:pt>
                <c:pt idx="1770">
                  <c:v>-1.540298248329464E-3</c:v>
                </c:pt>
                <c:pt idx="1771">
                  <c:v>9.5273360000351966E-3</c:v>
                </c:pt>
                <c:pt idx="1772">
                  <c:v>-2.2403394372659657E-2</c:v>
                </c:pt>
                <c:pt idx="1773">
                  <c:v>-2.4574621175990075E-2</c:v>
                </c:pt>
                <c:pt idx="1774">
                  <c:v>1.5961904354675507E-2</c:v>
                </c:pt>
                <c:pt idx="1775">
                  <c:v>1.7254913991893162E-2</c:v>
                </c:pt>
                <c:pt idx="1776">
                  <c:v>1.8493702600071771E-2</c:v>
                </c:pt>
                <c:pt idx="1777">
                  <c:v>-8.2013781188017259E-3</c:v>
                </c:pt>
                <c:pt idx="1778">
                  <c:v>-7.3983739001981675E-3</c:v>
                </c:pt>
                <c:pt idx="1779">
                  <c:v>-2.1784820677517355E-3</c:v>
                </c:pt>
                <c:pt idx="1780">
                  <c:v>-7.0768702138721742E-3</c:v>
                </c:pt>
                <c:pt idx="1781">
                  <c:v>1.8165973255822403E-2</c:v>
                </c:pt>
                <c:pt idx="1782">
                  <c:v>1.3550580827503834E-2</c:v>
                </c:pt>
                <c:pt idx="1783">
                  <c:v>-1.0551628613637159E-2</c:v>
                </c:pt>
                <c:pt idx="1784">
                  <c:v>-9.7013048245919763E-4</c:v>
                </c:pt>
                <c:pt idx="1785">
                  <c:v>-9.3727894042104076E-3</c:v>
                </c:pt>
                <c:pt idx="1786">
                  <c:v>-1.0431923483523059E-2</c:v>
                </c:pt>
                <c:pt idx="1787">
                  <c:v>8.9143451883444511E-4</c:v>
                </c:pt>
                <c:pt idx="1788">
                  <c:v>3.3487198853166039E-3</c:v>
                </c:pt>
                <c:pt idx="1789">
                  <c:v>-1.5680982150300341E-2</c:v>
                </c:pt>
                <c:pt idx="1790">
                  <c:v>-4.0801489629807034E-3</c:v>
                </c:pt>
                <c:pt idx="1791">
                  <c:v>-4.8035766489711324E-3</c:v>
                </c:pt>
                <c:pt idx="1792">
                  <c:v>-1.1364585692376795E-2</c:v>
                </c:pt>
                <c:pt idx="1793">
                  <c:v>-1.7940299267062157E-2</c:v>
                </c:pt>
                <c:pt idx="1794">
                  <c:v>-3.3251655751746156E-2</c:v>
                </c:pt>
                <c:pt idx="1795">
                  <c:v>3.1608039024162031E-2</c:v>
                </c:pt>
                <c:pt idx="1796">
                  <c:v>1.0773286312492301E-2</c:v>
                </c:pt>
                <c:pt idx="1797">
                  <c:v>1.1977782931165155E-3</c:v>
                </c:pt>
                <c:pt idx="1798">
                  <c:v>8.7832582389779767E-3</c:v>
                </c:pt>
                <c:pt idx="1799">
                  <c:v>8.6844839206836767E-3</c:v>
                </c:pt>
                <c:pt idx="1800">
                  <c:v>5.8242174831946354E-4</c:v>
                </c:pt>
                <c:pt idx="1801">
                  <c:v>-1.2342150141167397E-2</c:v>
                </c:pt>
                <c:pt idx="1802">
                  <c:v>-1.3304947762650343E-2</c:v>
                </c:pt>
                <c:pt idx="1803">
                  <c:v>-1.1030654204130763E-2</c:v>
                </c:pt>
                <c:pt idx="1804">
                  <c:v>-2.8882228404123557E-2</c:v>
                </c:pt>
                <c:pt idx="1805">
                  <c:v>9.6683464511073767E-3</c:v>
                </c:pt>
                <c:pt idx="1806">
                  <c:v>-1.4696240024001364E-2</c:v>
                </c:pt>
                <c:pt idx="1807">
                  <c:v>5.8188399546637102E-3</c:v>
                </c:pt>
                <c:pt idx="1808">
                  <c:v>2.7935211304660337E-2</c:v>
                </c:pt>
                <c:pt idx="1809">
                  <c:v>8.6712344806727566E-6</c:v>
                </c:pt>
                <c:pt idx="1810">
                  <c:v>1.0969378218389321E-2</c:v>
                </c:pt>
                <c:pt idx="1811">
                  <c:v>1.0553369787459141E-2</c:v>
                </c:pt>
                <c:pt idx="1812">
                  <c:v>-8.7282207911201139E-3</c:v>
                </c:pt>
                <c:pt idx="1813">
                  <c:v>4.6832759146457903E-3</c:v>
                </c:pt>
                <c:pt idx="1814">
                  <c:v>-2.5525172846347036E-2</c:v>
                </c:pt>
                <c:pt idx="1815">
                  <c:v>-2.0122433673542148E-2</c:v>
                </c:pt>
                <c:pt idx="1816">
                  <c:v>1.8299677892001043E-2</c:v>
                </c:pt>
                <c:pt idx="1817">
                  <c:v>6.2070700084166991E-3</c:v>
                </c:pt>
                <c:pt idx="1818">
                  <c:v>-1.4496458870489448E-2</c:v>
                </c:pt>
                <c:pt idx="1819">
                  <c:v>2.3135939996921092E-2</c:v>
                </c:pt>
                <c:pt idx="1820">
                  <c:v>1.3565754304263366E-3</c:v>
                </c:pt>
                <c:pt idx="1821">
                  <c:v>2.5022435346725658E-2</c:v>
                </c:pt>
                <c:pt idx="1822">
                  <c:v>1.4657054052731766E-2</c:v>
                </c:pt>
                <c:pt idx="1823">
                  <c:v>9.9049928982353512E-4</c:v>
                </c:pt>
                <c:pt idx="1824">
                  <c:v>5.4289069286070895E-3</c:v>
                </c:pt>
                <c:pt idx="1825">
                  <c:v>-5.4068456921303647E-3</c:v>
                </c:pt>
                <c:pt idx="1826">
                  <c:v>1.0312551527809081E-2</c:v>
                </c:pt>
                <c:pt idx="1827">
                  <c:v>-8.8961363089712728E-3</c:v>
                </c:pt>
                <c:pt idx="1828">
                  <c:v>-2.0824173556503619E-2</c:v>
                </c:pt>
                <c:pt idx="1829">
                  <c:v>6.012910093160081E-3</c:v>
                </c:pt>
                <c:pt idx="1830">
                  <c:v>-4.7990073878754289E-3</c:v>
                </c:pt>
                <c:pt idx="1831">
                  <c:v>2.7517114133779411E-4</c:v>
                </c:pt>
                <c:pt idx="1832">
                  <c:v>-1.3943260736756027E-2</c:v>
                </c:pt>
                <c:pt idx="1833">
                  <c:v>-2.0966491601322787E-2</c:v>
                </c:pt>
                <c:pt idx="1834">
                  <c:v>1.0581344271868093E-2</c:v>
                </c:pt>
                <c:pt idx="1835">
                  <c:v>8.8979590941651553E-3</c:v>
                </c:pt>
                <c:pt idx="1836">
                  <c:v>5.8716225606581136E-4</c:v>
                </c:pt>
                <c:pt idx="1837">
                  <c:v>-1.2466865789948066E-2</c:v>
                </c:pt>
                <c:pt idx="1838">
                  <c:v>5.2373466861901528E-3</c:v>
                </c:pt>
                <c:pt idx="1839">
                  <c:v>-5.2402319021993705E-3</c:v>
                </c:pt>
                <c:pt idx="1840">
                  <c:v>8.5612041960416857E-3</c:v>
                </c:pt>
                <c:pt idx="1841">
                  <c:v>-1.6085240907541376E-2</c:v>
                </c:pt>
                <c:pt idx="1842">
                  <c:v>4.4581229959508506E-3</c:v>
                </c:pt>
                <c:pt idx="1843">
                  <c:v>-1.6257247246137786E-2</c:v>
                </c:pt>
                <c:pt idx="1844">
                  <c:v>-2.0757486622633436E-2</c:v>
                </c:pt>
                <c:pt idx="1845">
                  <c:v>-1.0142044150860841E-2</c:v>
                </c:pt>
                <c:pt idx="1846">
                  <c:v>-1.7851659096541215E-2</c:v>
                </c:pt>
                <c:pt idx="1847">
                  <c:v>-2.2298442745576404E-2</c:v>
                </c:pt>
                <c:pt idx="1848">
                  <c:v>1.5297138792352203E-2</c:v>
                </c:pt>
                <c:pt idx="1849">
                  <c:v>1.5060530274702479E-2</c:v>
                </c:pt>
                <c:pt idx="1850">
                  <c:v>-2.7887920637450558E-2</c:v>
                </c:pt>
                <c:pt idx="1851">
                  <c:v>1.7066881022406864E-2</c:v>
                </c:pt>
                <c:pt idx="1852">
                  <c:v>3.067525009800683E-3</c:v>
                </c:pt>
                <c:pt idx="1853">
                  <c:v>-1.184258081167581E-2</c:v>
                </c:pt>
                <c:pt idx="1854">
                  <c:v>-5.7307465321319142E-3</c:v>
                </c:pt>
                <c:pt idx="1855">
                  <c:v>6.7830840204798947E-3</c:v>
                </c:pt>
                <c:pt idx="1856">
                  <c:v>-2.1295151507553508E-2</c:v>
                </c:pt>
                <c:pt idx="1857">
                  <c:v>-1.3687718715308637E-2</c:v>
                </c:pt>
                <c:pt idx="1858">
                  <c:v>-4.8483203004323837E-5</c:v>
                </c:pt>
                <c:pt idx="1859">
                  <c:v>7.9905389111036996E-3</c:v>
                </c:pt>
                <c:pt idx="1860">
                  <c:v>9.2719595026960026E-3</c:v>
                </c:pt>
                <c:pt idx="1861">
                  <c:v>1.1340783664239884E-2</c:v>
                </c:pt>
                <c:pt idx="1862">
                  <c:v>1.0564221162372453E-2</c:v>
                </c:pt>
                <c:pt idx="1863">
                  <c:v>5.6686876287415124E-3</c:v>
                </c:pt>
                <c:pt idx="1864">
                  <c:v>-5.0388969900794364E-4</c:v>
                </c:pt>
                <c:pt idx="1865">
                  <c:v>9.202981569877991E-3</c:v>
                </c:pt>
                <c:pt idx="1866">
                  <c:v>2.8483379743029606E-3</c:v>
                </c:pt>
                <c:pt idx="1867">
                  <c:v>-6.0059688478109096E-3</c:v>
                </c:pt>
                <c:pt idx="1868">
                  <c:v>3.6875083002740997E-4</c:v>
                </c:pt>
                <c:pt idx="1869">
                  <c:v>1.0273241238092369E-2</c:v>
                </c:pt>
                <c:pt idx="1870">
                  <c:v>4.9505652281141115E-3</c:v>
                </c:pt>
                <c:pt idx="1871">
                  <c:v>1.479577299216219E-2</c:v>
                </c:pt>
                <c:pt idx="1872">
                  <c:v>-5.3122046758602437E-3</c:v>
                </c:pt>
                <c:pt idx="1873">
                  <c:v>-6.7337486456935615E-3</c:v>
                </c:pt>
                <c:pt idx="1874">
                  <c:v>1.5064630314425311E-2</c:v>
                </c:pt>
                <c:pt idx="1875">
                  <c:v>1.8757856356200999E-2</c:v>
                </c:pt>
                <c:pt idx="1876">
                  <c:v>5.2460567668148987E-3</c:v>
                </c:pt>
                <c:pt idx="1877">
                  <c:v>-3.3428903211181202E-3</c:v>
                </c:pt>
                <c:pt idx="1878">
                  <c:v>-4.1063755697123898E-4</c:v>
                </c:pt>
                <c:pt idx="1879">
                  <c:v>6.1766683043878064E-3</c:v>
                </c:pt>
                <c:pt idx="1880">
                  <c:v>4.3100153093238464E-3</c:v>
                </c:pt>
                <c:pt idx="1881">
                  <c:v>-8.9033087158636604E-3</c:v>
                </c:pt>
                <c:pt idx="1882">
                  <c:v>5.1463887008296378E-4</c:v>
                </c:pt>
                <c:pt idx="1883">
                  <c:v>-9.3541461963493801E-3</c:v>
                </c:pt>
                <c:pt idx="1884">
                  <c:v>-1.9345828213005293E-2</c:v>
                </c:pt>
                <c:pt idx="1885">
                  <c:v>-6.8438729545796826E-3</c:v>
                </c:pt>
                <c:pt idx="1886">
                  <c:v>-5.6604665604904634E-3</c:v>
                </c:pt>
                <c:pt idx="1887">
                  <c:v>-8.5726196762490447E-3</c:v>
                </c:pt>
                <c:pt idx="1888">
                  <c:v>-3.8968144757198782E-3</c:v>
                </c:pt>
                <c:pt idx="1889">
                  <c:v>-9.714529420310921E-3</c:v>
                </c:pt>
                <c:pt idx="1890">
                  <c:v>5.5283910230112922E-3</c:v>
                </c:pt>
                <c:pt idx="1891">
                  <c:v>6.4654603670408839E-3</c:v>
                </c:pt>
                <c:pt idx="1892">
                  <c:v>6.8282341334153828E-3</c:v>
                </c:pt>
                <c:pt idx="1893">
                  <c:v>9.8834040063522748E-3</c:v>
                </c:pt>
                <c:pt idx="1894">
                  <c:v>1.3095062186485151E-2</c:v>
                </c:pt>
                <c:pt idx="1895">
                  <c:v>-4.3340624602219505E-3</c:v>
                </c:pt>
                <c:pt idx="1896">
                  <c:v>-4.5297177091914173E-3</c:v>
                </c:pt>
                <c:pt idx="1897">
                  <c:v>-1.821701536072242E-2</c:v>
                </c:pt>
                <c:pt idx="1898">
                  <c:v>-1.1392881829857903E-2</c:v>
                </c:pt>
                <c:pt idx="1899">
                  <c:v>-1.559486402225474E-2</c:v>
                </c:pt>
                <c:pt idx="1900">
                  <c:v>-1.7171088194238879E-2</c:v>
                </c:pt>
                <c:pt idx="1901">
                  <c:v>1.3064873944273386E-2</c:v>
                </c:pt>
                <c:pt idx="1902">
                  <c:v>2.671422585530259E-2</c:v>
                </c:pt>
                <c:pt idx="1903">
                  <c:v>-2.4123493813929642E-2</c:v>
                </c:pt>
                <c:pt idx="1904">
                  <c:v>1.3232046829584117E-2</c:v>
                </c:pt>
                <c:pt idx="1905">
                  <c:v>-5.7803449517432976E-3</c:v>
                </c:pt>
                <c:pt idx="1906">
                  <c:v>1.5656701970536702E-2</c:v>
                </c:pt>
                <c:pt idx="1907">
                  <c:v>-1.2510660630558945E-2</c:v>
                </c:pt>
                <c:pt idx="1908">
                  <c:v>-2.6630677087400418E-3</c:v>
                </c:pt>
                <c:pt idx="1909">
                  <c:v>-1.379224046397276E-2</c:v>
                </c:pt>
                <c:pt idx="1910">
                  <c:v>-7.4055391528098534E-3</c:v>
                </c:pt>
                <c:pt idx="1911">
                  <c:v>-5.8883350604332983E-4</c:v>
                </c:pt>
                <c:pt idx="1912">
                  <c:v>1.667397266744788E-2</c:v>
                </c:pt>
                <c:pt idx="1913">
                  <c:v>-5.6709502428162794E-3</c:v>
                </c:pt>
                <c:pt idx="1914">
                  <c:v>2.8340431564188882E-5</c:v>
                </c:pt>
                <c:pt idx="1915">
                  <c:v>1.8460545994161182E-2</c:v>
                </c:pt>
                <c:pt idx="1916">
                  <c:v>-1.3268926960900984E-2</c:v>
                </c:pt>
                <c:pt idx="1917">
                  <c:v>-4.9051108886448798E-3</c:v>
                </c:pt>
                <c:pt idx="1918">
                  <c:v>-8.7105397473781227E-3</c:v>
                </c:pt>
                <c:pt idx="1919">
                  <c:v>5.1280133278552784E-3</c:v>
                </c:pt>
                <c:pt idx="1920">
                  <c:v>-2.08168938719791E-2</c:v>
                </c:pt>
                <c:pt idx="1921">
                  <c:v>1.6953035139817326E-3</c:v>
                </c:pt>
                <c:pt idx="1922">
                  <c:v>5.6580961640246971E-3</c:v>
                </c:pt>
                <c:pt idx="1923">
                  <c:v>1.1566122432544301E-2</c:v>
                </c:pt>
                <c:pt idx="1924">
                  <c:v>4.4468239691539801E-3</c:v>
                </c:pt>
                <c:pt idx="1925">
                  <c:v>2.9323043048043156E-2</c:v>
                </c:pt>
                <c:pt idx="1926">
                  <c:v>-6.3916812891768957E-3</c:v>
                </c:pt>
                <c:pt idx="1927">
                  <c:v>-1.2820198496630339E-3</c:v>
                </c:pt>
                <c:pt idx="1928">
                  <c:v>-1.6604342799679383E-2</c:v>
                </c:pt>
                <c:pt idx="1929">
                  <c:v>-3.6377092868100761E-4</c:v>
                </c:pt>
                <c:pt idx="1930">
                  <c:v>-1.2711008344688008E-3</c:v>
                </c:pt>
                <c:pt idx="1931">
                  <c:v>-1.1049487240411472E-2</c:v>
                </c:pt>
                <c:pt idx="1932">
                  <c:v>1.8527218730639572E-3</c:v>
                </c:pt>
                <c:pt idx="1933">
                  <c:v>-1.5024959204231109E-2</c:v>
                </c:pt>
                <c:pt idx="1934">
                  <c:v>-2.1290412704750889E-3</c:v>
                </c:pt>
                <c:pt idx="1935">
                  <c:v>9.5244316407683462E-3</c:v>
                </c:pt>
                <c:pt idx="1936">
                  <c:v>1.7586050443013028E-2</c:v>
                </c:pt>
                <c:pt idx="1937">
                  <c:v>2.479185991031585E-3</c:v>
                </c:pt>
                <c:pt idx="1938">
                  <c:v>-1.2239175926600511E-2</c:v>
                </c:pt>
                <c:pt idx="1939">
                  <c:v>9.3990397223766824E-3</c:v>
                </c:pt>
                <c:pt idx="1940">
                  <c:v>5.4599438119584806E-3</c:v>
                </c:pt>
                <c:pt idx="1941">
                  <c:v>-9.4642334005836746E-3</c:v>
                </c:pt>
                <c:pt idx="1942">
                  <c:v>-2.0918694515224012E-3</c:v>
                </c:pt>
                <c:pt idx="1943">
                  <c:v>1.2888381791833957E-2</c:v>
                </c:pt>
                <c:pt idx="1944">
                  <c:v>7.8019360075227782E-3</c:v>
                </c:pt>
                <c:pt idx="1945">
                  <c:v>-9.3475885696392739E-4</c:v>
                </c:pt>
                <c:pt idx="1946">
                  <c:v>9.3146359231770642E-3</c:v>
                </c:pt>
                <c:pt idx="1947">
                  <c:v>1.422572758924724E-2</c:v>
                </c:pt>
                <c:pt idx="1948">
                  <c:v>-8.5172301275733275E-3</c:v>
                </c:pt>
                <c:pt idx="1949">
                  <c:v>-1.7341874276048986E-3</c:v>
                </c:pt>
                <c:pt idx="1950">
                  <c:v>4.3420129870845904E-3</c:v>
                </c:pt>
                <c:pt idx="1951">
                  <c:v>6.6864324002935535E-3</c:v>
                </c:pt>
                <c:pt idx="1952">
                  <c:v>-6.7990133179467518E-3</c:v>
                </c:pt>
                <c:pt idx="1953">
                  <c:v>-1.0030849196589049E-2</c:v>
                </c:pt>
                <c:pt idx="1954">
                  <c:v>6.8673215746155574E-3</c:v>
                </c:pt>
                <c:pt idx="1955">
                  <c:v>6.1654014884506931E-3</c:v>
                </c:pt>
                <c:pt idx="1956">
                  <c:v>6.5508145368653459E-4</c:v>
                </c:pt>
                <c:pt idx="1957">
                  <c:v>-1.0931535947985828E-2</c:v>
                </c:pt>
                <c:pt idx="1958">
                  <c:v>7.5027719992224575E-3</c:v>
                </c:pt>
                <c:pt idx="1959">
                  <c:v>-4.396509392831773E-3</c:v>
                </c:pt>
                <c:pt idx="1960">
                  <c:v>5.4546365458598804E-3</c:v>
                </c:pt>
                <c:pt idx="1961">
                  <c:v>9.882417715099158E-3</c:v>
                </c:pt>
                <c:pt idx="1962">
                  <c:v>-1.3248823846723247E-3</c:v>
                </c:pt>
                <c:pt idx="1963">
                  <c:v>-7.5491002328309572E-3</c:v>
                </c:pt>
                <c:pt idx="1964">
                  <c:v>-6.6892122794470817E-3</c:v>
                </c:pt>
                <c:pt idx="1965">
                  <c:v>-1.6027850285720334E-3</c:v>
                </c:pt>
                <c:pt idx="1966">
                  <c:v>-1.5072470173471697E-3</c:v>
                </c:pt>
                <c:pt idx="1967">
                  <c:v>-7.2832547828643153E-3</c:v>
                </c:pt>
                <c:pt idx="1968">
                  <c:v>3.8282455031737332E-3</c:v>
                </c:pt>
                <c:pt idx="1969">
                  <c:v>-6.2275886903293597E-3</c:v>
                </c:pt>
                <c:pt idx="1970">
                  <c:v>-1.1460506795570459E-2</c:v>
                </c:pt>
                <c:pt idx="1971">
                  <c:v>-6.2792039921362418E-3</c:v>
                </c:pt>
                <c:pt idx="1972">
                  <c:v>-1.5262749248119484E-3</c:v>
                </c:pt>
                <c:pt idx="1973">
                  <c:v>6.4737768521556799E-3</c:v>
                </c:pt>
                <c:pt idx="1974">
                  <c:v>-3.2255362251028499E-2</c:v>
                </c:pt>
                <c:pt idx="1975">
                  <c:v>-4.1926469536672784E-3</c:v>
                </c:pt>
                <c:pt idx="1976">
                  <c:v>-1.277996714027373E-2</c:v>
                </c:pt>
                <c:pt idx="1977">
                  <c:v>1.6852790202532865E-2</c:v>
                </c:pt>
                <c:pt idx="1978">
                  <c:v>1.4757475266904442E-3</c:v>
                </c:pt>
                <c:pt idx="1979">
                  <c:v>5.8427277424133589E-3</c:v>
                </c:pt>
                <c:pt idx="1980">
                  <c:v>-1.0068210558760171E-3</c:v>
                </c:pt>
                <c:pt idx="1981">
                  <c:v>-1.9583999857925263E-2</c:v>
                </c:pt>
                <c:pt idx="1982">
                  <c:v>-1.4336084961593436E-2</c:v>
                </c:pt>
                <c:pt idx="1983">
                  <c:v>-5.2775855673523608E-3</c:v>
                </c:pt>
                <c:pt idx="1984">
                  <c:v>-1.0122044409270893E-2</c:v>
                </c:pt>
                <c:pt idx="1985">
                  <c:v>1.8139537500925242E-3</c:v>
                </c:pt>
                <c:pt idx="1986">
                  <c:v>1.3945180115041667E-2</c:v>
                </c:pt>
                <c:pt idx="1987">
                  <c:v>1.223892122037995E-2</c:v>
                </c:pt>
                <c:pt idx="1988">
                  <c:v>-1.7373911920053335E-3</c:v>
                </c:pt>
                <c:pt idx="1989">
                  <c:v>1.5861475414844545E-3</c:v>
                </c:pt>
                <c:pt idx="1990">
                  <c:v>3.8954418170629238E-3</c:v>
                </c:pt>
                <c:pt idx="1991">
                  <c:v>-9.8052424791923738E-3</c:v>
                </c:pt>
                <c:pt idx="1992">
                  <c:v>-2.0177056530039646E-2</c:v>
                </c:pt>
                <c:pt idx="1993">
                  <c:v>8.405599640640948E-3</c:v>
                </c:pt>
                <c:pt idx="1994">
                  <c:v>6.7411300883915126E-3</c:v>
                </c:pt>
                <c:pt idx="1995">
                  <c:v>1.1617257902353019E-2</c:v>
                </c:pt>
                <c:pt idx="1996">
                  <c:v>1.7761090163563903E-3</c:v>
                </c:pt>
                <c:pt idx="1997">
                  <c:v>-3.4632126142923941E-3</c:v>
                </c:pt>
                <c:pt idx="1998">
                  <c:v>6.2847452222492104E-4</c:v>
                </c:pt>
                <c:pt idx="1999">
                  <c:v>1.0464583968522264E-2</c:v>
                </c:pt>
                <c:pt idx="2000">
                  <c:v>3.4056082413904737E-3</c:v>
                </c:pt>
                <c:pt idx="2001">
                  <c:v>1.5886018942925535E-2</c:v>
                </c:pt>
                <c:pt idx="2002">
                  <c:v>7.0158310369343793E-3</c:v>
                </c:pt>
                <c:pt idx="2003">
                  <c:v>-3.7611106563613253E-3</c:v>
                </c:pt>
                <c:pt idx="2004">
                  <c:v>-5.5019015625497108E-3</c:v>
                </c:pt>
                <c:pt idx="2005">
                  <c:v>6.3735526010493398E-3</c:v>
                </c:pt>
                <c:pt idx="2006">
                  <c:v>2.2741647643904719E-3</c:v>
                </c:pt>
                <c:pt idx="2007">
                  <c:v>-9.0734283973042014E-3</c:v>
                </c:pt>
                <c:pt idx="2008">
                  <c:v>8.660905464697775E-3</c:v>
                </c:pt>
                <c:pt idx="2009">
                  <c:v>-2.8637877803721181E-3</c:v>
                </c:pt>
                <c:pt idx="2010">
                  <c:v>-1.0826519896324899E-2</c:v>
                </c:pt>
                <c:pt idx="2011">
                  <c:v>-5.7794955470598175E-3</c:v>
                </c:pt>
                <c:pt idx="2012">
                  <c:v>-1.1097159332697644E-2</c:v>
                </c:pt>
                <c:pt idx="2013">
                  <c:v>1.0368202928869859E-3</c:v>
                </c:pt>
                <c:pt idx="2014">
                  <c:v>-4.3901246995652343E-3</c:v>
                </c:pt>
                <c:pt idx="2015">
                  <c:v>8.8228992083934314E-3</c:v>
                </c:pt>
                <c:pt idx="2016">
                  <c:v>-6.8842815797935985E-3</c:v>
                </c:pt>
                <c:pt idx="2017">
                  <c:v>-1.3015597076663001E-2</c:v>
                </c:pt>
                <c:pt idx="2018">
                  <c:v>4.1347837459131511E-3</c:v>
                </c:pt>
                <c:pt idx="2019">
                  <c:v>4.3218843356314096E-3</c:v>
                </c:pt>
                <c:pt idx="2020">
                  <c:v>1.7704890536146344E-2</c:v>
                </c:pt>
                <c:pt idx="2021">
                  <c:v>-1.1593842456324659E-2</c:v>
                </c:pt>
                <c:pt idx="2022">
                  <c:v>-6.1204620077148927E-4</c:v>
                </c:pt>
                <c:pt idx="2023">
                  <c:v>-2.5952741143449951E-2</c:v>
                </c:pt>
                <c:pt idx="2024">
                  <c:v>-2.0808798372648592E-2</c:v>
                </c:pt>
                <c:pt idx="2025">
                  <c:v>-1.5123128900809154E-2</c:v>
                </c:pt>
                <c:pt idx="2026">
                  <c:v>7.8407284837665112E-3</c:v>
                </c:pt>
                <c:pt idx="2027">
                  <c:v>-2.8620244379657959E-3</c:v>
                </c:pt>
                <c:pt idx="2028">
                  <c:v>1.2419824459847463E-2</c:v>
                </c:pt>
                <c:pt idx="2029">
                  <c:v>-1.2101031987580073E-2</c:v>
                </c:pt>
                <c:pt idx="2030">
                  <c:v>1.0724074229635545E-2</c:v>
                </c:pt>
                <c:pt idx="2031">
                  <c:v>-9.7233105877556625E-3</c:v>
                </c:pt>
                <c:pt idx="2032">
                  <c:v>2.6511599223928432E-3</c:v>
                </c:pt>
                <c:pt idx="2033">
                  <c:v>-2.9384739707376587E-3</c:v>
                </c:pt>
                <c:pt idx="2034">
                  <c:v>-8.1029241417223206E-3</c:v>
                </c:pt>
                <c:pt idx="2035">
                  <c:v>7.0568192280058327E-3</c:v>
                </c:pt>
                <c:pt idx="2036">
                  <c:v>9.0358163634114506E-3</c:v>
                </c:pt>
                <c:pt idx="2037">
                  <c:v>-4.6508909668059265E-3</c:v>
                </c:pt>
                <c:pt idx="2038">
                  <c:v>-5.0089525412344571E-3</c:v>
                </c:pt>
                <c:pt idx="2039">
                  <c:v>2.1581979640920741E-2</c:v>
                </c:pt>
                <c:pt idx="2040">
                  <c:v>-5.0355657424123873E-3</c:v>
                </c:pt>
                <c:pt idx="2041">
                  <c:v>5.3879127915923549E-4</c:v>
                </c:pt>
                <c:pt idx="2042">
                  <c:v>1.7639287104506365E-2</c:v>
                </c:pt>
                <c:pt idx="2043">
                  <c:v>7.9901541204066111E-3</c:v>
                </c:pt>
                <c:pt idx="2044">
                  <c:v>-6.5609201907115408E-3</c:v>
                </c:pt>
                <c:pt idx="2045">
                  <c:v>5.9360219656294927E-3</c:v>
                </c:pt>
                <c:pt idx="2046">
                  <c:v>3.0344099880324008E-3</c:v>
                </c:pt>
                <c:pt idx="2047">
                  <c:v>-3.5632192980870172E-3</c:v>
                </c:pt>
                <c:pt idx="2048">
                  <c:v>1.7549695390428643E-3</c:v>
                </c:pt>
                <c:pt idx="2049">
                  <c:v>7.9681960054536431E-3</c:v>
                </c:pt>
                <c:pt idx="2050">
                  <c:v>-7.9183838801757511E-3</c:v>
                </c:pt>
                <c:pt idx="2051">
                  <c:v>-6.3226833769221046E-3</c:v>
                </c:pt>
                <c:pt idx="2052">
                  <c:v>-1.5417521836731429E-3</c:v>
                </c:pt>
                <c:pt idx="2053">
                  <c:v>5.8267560808005344E-3</c:v>
                </c:pt>
                <c:pt idx="2054">
                  <c:v>1.1373576619231373E-3</c:v>
                </c:pt>
                <c:pt idx="2055">
                  <c:v>1.5111487437877741E-3</c:v>
                </c:pt>
                <c:pt idx="2056">
                  <c:v>4.8104790835719171E-3</c:v>
                </c:pt>
                <c:pt idx="2057">
                  <c:v>1.5754962489694432E-2</c:v>
                </c:pt>
                <c:pt idx="2058">
                  <c:v>5.1948168771040939E-3</c:v>
                </c:pt>
                <c:pt idx="2059">
                  <c:v>2.2166197282915735E-2</c:v>
                </c:pt>
                <c:pt idx="2060">
                  <c:v>1.0087631593492581E-2</c:v>
                </c:pt>
                <c:pt idx="2061">
                  <c:v>-6.1085730237131681E-4</c:v>
                </c:pt>
                <c:pt idx="2062">
                  <c:v>1.8854368548565193E-2</c:v>
                </c:pt>
                <c:pt idx="2063">
                  <c:v>6.1006642407104347E-3</c:v>
                </c:pt>
                <c:pt idx="2064">
                  <c:v>5.6109293361288389E-3</c:v>
                </c:pt>
                <c:pt idx="2065">
                  <c:v>-2.3916904760614699E-3</c:v>
                </c:pt>
                <c:pt idx="2066">
                  <c:v>-1.2754453709701963E-2</c:v>
                </c:pt>
                <c:pt idx="2067">
                  <c:v>-2.1622631866513612E-3</c:v>
                </c:pt>
                <c:pt idx="2068">
                  <c:v>-1.1355146539653305E-3</c:v>
                </c:pt>
                <c:pt idx="2069">
                  <c:v>-1.4870904722688052E-3</c:v>
                </c:pt>
                <c:pt idx="2070">
                  <c:v>-4.0915989907528557E-3</c:v>
                </c:pt>
                <c:pt idx="2071">
                  <c:v>1.7188403001371828E-2</c:v>
                </c:pt>
                <c:pt idx="2072">
                  <c:v>8.9472765918650228E-3</c:v>
                </c:pt>
                <c:pt idx="2073">
                  <c:v>5.7096181068896539E-3</c:v>
                </c:pt>
                <c:pt idx="2074">
                  <c:v>-1.8993220774339317E-2</c:v>
                </c:pt>
                <c:pt idx="2075">
                  <c:v>-7.090751781747796E-3</c:v>
                </c:pt>
                <c:pt idx="2076">
                  <c:v>-6.384143354200243E-3</c:v>
                </c:pt>
                <c:pt idx="2077">
                  <c:v>4.9190233193510263E-3</c:v>
                </c:pt>
                <c:pt idx="2078">
                  <c:v>1.394801731198219E-4</c:v>
                </c:pt>
                <c:pt idx="2079">
                  <c:v>8.2504160292167471E-3</c:v>
                </c:pt>
                <c:pt idx="2080">
                  <c:v>2.1892764943949351E-3</c:v>
                </c:pt>
                <c:pt idx="2081">
                  <c:v>2.6832250310988605E-3</c:v>
                </c:pt>
                <c:pt idx="2082">
                  <c:v>-2.3305643560078732E-3</c:v>
                </c:pt>
                <c:pt idx="2083">
                  <c:v>-3.5199082957984044E-3</c:v>
                </c:pt>
                <c:pt idx="2084">
                  <c:v>4.4821923541551534E-3</c:v>
                </c:pt>
                <c:pt idx="2085">
                  <c:v>-6.7246772761517803E-3</c:v>
                </c:pt>
                <c:pt idx="2086">
                  <c:v>-8.8338812045165704E-3</c:v>
                </c:pt>
                <c:pt idx="2087">
                  <c:v>6.524539698668624E-3</c:v>
                </c:pt>
                <c:pt idx="2088">
                  <c:v>6.8594949528488888E-4</c:v>
                </c:pt>
                <c:pt idx="2089">
                  <c:v>-2.0654520415774916E-3</c:v>
                </c:pt>
                <c:pt idx="2090">
                  <c:v>-2.2744536709602414E-3</c:v>
                </c:pt>
                <c:pt idx="2091">
                  <c:v>3.7899475634670769E-3</c:v>
                </c:pt>
                <c:pt idx="2092">
                  <c:v>-3.7806408947727078E-3</c:v>
                </c:pt>
                <c:pt idx="2093">
                  <c:v>-1.8537355585124271E-3</c:v>
                </c:pt>
                <c:pt idx="2094">
                  <c:v>5.9402893817282103E-3</c:v>
                </c:pt>
                <c:pt idx="2095">
                  <c:v>7.2066227120739764E-3</c:v>
                </c:pt>
                <c:pt idx="2096">
                  <c:v>4.2933986589410841E-4</c:v>
                </c:pt>
                <c:pt idx="2097">
                  <c:v>-4.538791410055883E-4</c:v>
                </c:pt>
                <c:pt idx="2098">
                  <c:v>-7.9238521565905412E-3</c:v>
                </c:pt>
                <c:pt idx="2099">
                  <c:v>-3.3447851035877147E-3</c:v>
                </c:pt>
                <c:pt idx="2100">
                  <c:v>-1.384543011619502E-3</c:v>
                </c:pt>
                <c:pt idx="2101">
                  <c:v>1.7705519974953225E-4</c:v>
                </c:pt>
                <c:pt idx="2102">
                  <c:v>6.4303527607343577E-3</c:v>
                </c:pt>
                <c:pt idx="2103">
                  <c:v>1.6127021492469186E-3</c:v>
                </c:pt>
                <c:pt idx="2104">
                  <c:v>-4.0536570016538459E-3</c:v>
                </c:pt>
                <c:pt idx="2105">
                  <c:v>2.5820080903473652E-2</c:v>
                </c:pt>
                <c:pt idx="2106">
                  <c:v>7.918425267455129E-3</c:v>
                </c:pt>
                <c:pt idx="2107">
                  <c:v>9.7773437370793966E-3</c:v>
                </c:pt>
                <c:pt idx="2108">
                  <c:v>-2.4405842824482059E-3</c:v>
                </c:pt>
                <c:pt idx="2109">
                  <c:v>-6.8941955671988327E-3</c:v>
                </c:pt>
                <c:pt idx="2110">
                  <c:v>-4.4224658672433774E-3</c:v>
                </c:pt>
                <c:pt idx="2111">
                  <c:v>7.6609701520098427E-3</c:v>
                </c:pt>
                <c:pt idx="2112">
                  <c:v>-1.031302900529775E-2</c:v>
                </c:pt>
                <c:pt idx="2113">
                  <c:v>-2.5534558616051592E-3</c:v>
                </c:pt>
                <c:pt idx="2114">
                  <c:v>-1.0059970893433245E-2</c:v>
                </c:pt>
                <c:pt idx="2115">
                  <c:v>3.7919525885037396E-3</c:v>
                </c:pt>
                <c:pt idx="2116">
                  <c:v>1.1740754146893937E-2</c:v>
                </c:pt>
                <c:pt idx="2117">
                  <c:v>5.4937050535812798E-3</c:v>
                </c:pt>
                <c:pt idx="2118">
                  <c:v>4.1533396613608903E-3</c:v>
                </c:pt>
                <c:pt idx="2119">
                  <c:v>4.3552499382677494E-3</c:v>
                </c:pt>
                <c:pt idx="2120">
                  <c:v>-5.5780076618230489E-3</c:v>
                </c:pt>
                <c:pt idx="2121">
                  <c:v>4.215323081243858E-3</c:v>
                </c:pt>
                <c:pt idx="2122">
                  <c:v>4.8114479081391524E-3</c:v>
                </c:pt>
                <c:pt idx="2123">
                  <c:v>2.0949288123738082E-2</c:v>
                </c:pt>
                <c:pt idx="2124">
                  <c:v>-2.2269984938443352E-3</c:v>
                </c:pt>
                <c:pt idx="2125">
                  <c:v>5.9497436648179493E-3</c:v>
                </c:pt>
                <c:pt idx="2126">
                  <c:v>2.4492694624065384E-3</c:v>
                </c:pt>
                <c:pt idx="2127">
                  <c:v>-3.4024252430651138E-3</c:v>
                </c:pt>
                <c:pt idx="2128">
                  <c:v>-3.4024779406962619E-3</c:v>
                </c:pt>
                <c:pt idx="2129">
                  <c:v>6.3655112606415508E-3</c:v>
                </c:pt>
                <c:pt idx="2130">
                  <c:v>8.460882655466441E-3</c:v>
                </c:pt>
                <c:pt idx="2131">
                  <c:v>-3.7410743777322015E-3</c:v>
                </c:pt>
                <c:pt idx="2132">
                  <c:v>8.2822869369288156E-3</c:v>
                </c:pt>
                <c:pt idx="2133">
                  <c:v>-4.4671602155492724E-3</c:v>
                </c:pt>
                <c:pt idx="2134">
                  <c:v>7.0891600037015483E-4</c:v>
                </c:pt>
                <c:pt idx="2135">
                  <c:v>2.0204866026674121E-4</c:v>
                </c:pt>
                <c:pt idx="2136">
                  <c:v>-5.801634048292933E-3</c:v>
                </c:pt>
                <c:pt idx="2137">
                  <c:v>-3.1200935708675234E-4</c:v>
                </c:pt>
                <c:pt idx="2138">
                  <c:v>5.9628222121546198E-3</c:v>
                </c:pt>
                <c:pt idx="2139">
                  <c:v>8.5624846107102282E-4</c:v>
                </c:pt>
                <c:pt idx="2140">
                  <c:v>-6.4412369155810931E-3</c:v>
                </c:pt>
                <c:pt idx="2141">
                  <c:v>-5.7026981837058552E-3</c:v>
                </c:pt>
                <c:pt idx="2142">
                  <c:v>-5.7004665561599752E-4</c:v>
                </c:pt>
                <c:pt idx="2143">
                  <c:v>-1.1487188164196048E-2</c:v>
                </c:pt>
                <c:pt idx="2144">
                  <c:v>6.1828712136176092E-3</c:v>
                </c:pt>
                <c:pt idx="2145">
                  <c:v>5.7886451556221901E-4</c:v>
                </c:pt>
                <c:pt idx="2146">
                  <c:v>-1.5915434098268176E-4</c:v>
                </c:pt>
                <c:pt idx="2147">
                  <c:v>7.0766438309579809E-3</c:v>
                </c:pt>
                <c:pt idx="2148">
                  <c:v>-2.2006766250548542E-3</c:v>
                </c:pt>
                <c:pt idx="2149">
                  <c:v>5.0127866123919063E-3</c:v>
                </c:pt>
                <c:pt idx="2150">
                  <c:v>6.7682056818245875E-3</c:v>
                </c:pt>
                <c:pt idx="2151">
                  <c:v>3.6506189059260005E-3</c:v>
                </c:pt>
                <c:pt idx="2152">
                  <c:v>4.3406358385489341E-3</c:v>
                </c:pt>
                <c:pt idx="2153">
                  <c:v>-1.0735010155666913E-3</c:v>
                </c:pt>
                <c:pt idx="2154">
                  <c:v>-4.6888654019330428E-3</c:v>
                </c:pt>
                <c:pt idx="2155">
                  <c:v>-7.1448519664176783E-3</c:v>
                </c:pt>
                <c:pt idx="2156">
                  <c:v>4.9928064802173934E-3</c:v>
                </c:pt>
                <c:pt idx="2157">
                  <c:v>-1.9028850964470962E-3</c:v>
                </c:pt>
                <c:pt idx="2158">
                  <c:v>-3.0813409211987199E-3</c:v>
                </c:pt>
                <c:pt idx="2159">
                  <c:v>-2.1073795523573705E-2</c:v>
                </c:pt>
                <c:pt idx="2160">
                  <c:v>-1.1936282481666893E-2</c:v>
                </c:pt>
                <c:pt idx="2161">
                  <c:v>5.5891758219885944E-3</c:v>
                </c:pt>
                <c:pt idx="2162">
                  <c:v>-1.2018692982685744E-2</c:v>
                </c:pt>
                <c:pt idx="2163">
                  <c:v>-5.2770256172589569E-3</c:v>
                </c:pt>
                <c:pt idx="2164">
                  <c:v>9.9224051480391266E-3</c:v>
                </c:pt>
                <c:pt idx="2165">
                  <c:v>-4.5591024891962319E-3</c:v>
                </c:pt>
                <c:pt idx="2166">
                  <c:v>-6.8958378972983113E-3</c:v>
                </c:pt>
                <c:pt idx="2167">
                  <c:v>6.7077318104757921E-4</c:v>
                </c:pt>
                <c:pt idx="2168">
                  <c:v>-6.2309239405849018E-3</c:v>
                </c:pt>
                <c:pt idx="2169">
                  <c:v>-1.3360742388098147E-2</c:v>
                </c:pt>
                <c:pt idx="2170">
                  <c:v>-1.4708928783756301E-2</c:v>
                </c:pt>
                <c:pt idx="2171">
                  <c:v>5.2157641377537176E-3</c:v>
                </c:pt>
                <c:pt idx="2172">
                  <c:v>8.2285287628014459E-3</c:v>
                </c:pt>
                <c:pt idx="2173">
                  <c:v>1.9148538966142353E-2</c:v>
                </c:pt>
                <c:pt idx="2174">
                  <c:v>-4.9720836638869094E-3</c:v>
                </c:pt>
                <c:pt idx="2175">
                  <c:v>-3.5744621274727017E-3</c:v>
                </c:pt>
                <c:pt idx="2176">
                  <c:v>6.4963775028239589E-3</c:v>
                </c:pt>
                <c:pt idx="2177">
                  <c:v>-4.481152358952311E-3</c:v>
                </c:pt>
                <c:pt idx="2178">
                  <c:v>-1.4936815663269017E-2</c:v>
                </c:pt>
                <c:pt idx="2179">
                  <c:v>-2.3186327310188628E-2</c:v>
                </c:pt>
                <c:pt idx="2180">
                  <c:v>3.7025197807416632E-3</c:v>
                </c:pt>
                <c:pt idx="2181">
                  <c:v>1.7029833622951095E-2</c:v>
                </c:pt>
                <c:pt idx="2182">
                  <c:v>-7.5498813354304512E-3</c:v>
                </c:pt>
                <c:pt idx="2183">
                  <c:v>-5.1781195594688967E-3</c:v>
                </c:pt>
                <c:pt idx="2184">
                  <c:v>1.1547950974611261E-2</c:v>
                </c:pt>
                <c:pt idx="2185">
                  <c:v>7.7035258007605101E-3</c:v>
                </c:pt>
                <c:pt idx="2186">
                  <c:v>3.0587864877293994E-3</c:v>
                </c:pt>
                <c:pt idx="2187">
                  <c:v>-2.8543726741361319E-3</c:v>
                </c:pt>
                <c:pt idx="2188">
                  <c:v>-2.5383011296362672E-3</c:v>
                </c:pt>
                <c:pt idx="2189">
                  <c:v>1.0989372263589226E-2</c:v>
                </c:pt>
                <c:pt idx="2190">
                  <c:v>3.2465648934128016E-3</c:v>
                </c:pt>
                <c:pt idx="2191">
                  <c:v>-5.3693189711747731E-3</c:v>
                </c:pt>
                <c:pt idx="2192">
                  <c:v>2.0804036277812812E-3</c:v>
                </c:pt>
                <c:pt idx="2193">
                  <c:v>6.0169288385463248E-3</c:v>
                </c:pt>
                <c:pt idx="2194">
                  <c:v>-1.799774159762181E-3</c:v>
                </c:pt>
                <c:pt idx="2195">
                  <c:v>1.3384340807720109E-2</c:v>
                </c:pt>
                <c:pt idx="2196">
                  <c:v>-4.5221851439745109E-3</c:v>
                </c:pt>
                <c:pt idx="2197">
                  <c:v>1.0437398162022047E-2</c:v>
                </c:pt>
                <c:pt idx="2198">
                  <c:v>3.3922435769664404E-3</c:v>
                </c:pt>
                <c:pt idx="2199">
                  <c:v>1.7207626272986356E-2</c:v>
                </c:pt>
                <c:pt idx="2200">
                  <c:v>3.4472380409784694E-3</c:v>
                </c:pt>
                <c:pt idx="2201">
                  <c:v>1.2498335265100045E-2</c:v>
                </c:pt>
                <c:pt idx="2202">
                  <c:v>1.1673064451134261E-3</c:v>
                </c:pt>
                <c:pt idx="2203">
                  <c:v>-6.5459440208091102E-3</c:v>
                </c:pt>
                <c:pt idx="2204">
                  <c:v>3.7421159869950398E-3</c:v>
                </c:pt>
                <c:pt idx="2205">
                  <c:v>1.5823938500734171E-3</c:v>
                </c:pt>
                <c:pt idx="2206">
                  <c:v>9.4760025512013301E-3</c:v>
                </c:pt>
                <c:pt idx="2207">
                  <c:v>-3.5790958168924253E-3</c:v>
                </c:pt>
                <c:pt idx="2208">
                  <c:v>2.2349033159265799E-3</c:v>
                </c:pt>
                <c:pt idx="2209">
                  <c:v>-2.9403587251302138E-3</c:v>
                </c:pt>
                <c:pt idx="2210">
                  <c:v>4.7980300563761364E-3</c:v>
                </c:pt>
                <c:pt idx="2211">
                  <c:v>3.1021656184826522E-4</c:v>
                </c:pt>
                <c:pt idx="2212">
                  <c:v>-3.7940631628288223E-3</c:v>
                </c:pt>
                <c:pt idx="2213">
                  <c:v>6.0135323028607359E-3</c:v>
                </c:pt>
                <c:pt idx="2214">
                  <c:v>6.3942064432947043E-3</c:v>
                </c:pt>
                <c:pt idx="2215">
                  <c:v>-3.006914804753796E-3</c:v>
                </c:pt>
                <c:pt idx="2216">
                  <c:v>-1.0547806300248661E-2</c:v>
                </c:pt>
                <c:pt idx="2217">
                  <c:v>2.0338771373353402E-2</c:v>
                </c:pt>
                <c:pt idx="2218">
                  <c:v>6.1562333713922734E-3</c:v>
                </c:pt>
                <c:pt idx="2219">
                  <c:v>2.7750505922377097E-3</c:v>
                </c:pt>
                <c:pt idx="2220">
                  <c:v>-1.3759795253420785E-5</c:v>
                </c:pt>
                <c:pt idx="2221">
                  <c:v>-2.6884486676474206E-2</c:v>
                </c:pt>
                <c:pt idx="2222">
                  <c:v>1.7333690721690331E-2</c:v>
                </c:pt>
                <c:pt idx="2223">
                  <c:v>8.7276158176941027E-3</c:v>
                </c:pt>
                <c:pt idx="2224">
                  <c:v>1.4926221467179701E-2</c:v>
                </c:pt>
                <c:pt idx="2225">
                  <c:v>8.7423629362462108E-3</c:v>
                </c:pt>
                <c:pt idx="2226">
                  <c:v>1.3448198903098801E-4</c:v>
                </c:pt>
                <c:pt idx="2227">
                  <c:v>-6.6624188154982304E-3</c:v>
                </c:pt>
                <c:pt idx="2228">
                  <c:v>8.2272233703939446E-4</c:v>
                </c:pt>
                <c:pt idx="2229">
                  <c:v>-1.8493678025013373E-3</c:v>
                </c:pt>
                <c:pt idx="2230">
                  <c:v>-9.2601952040887378E-3</c:v>
                </c:pt>
                <c:pt idx="2231">
                  <c:v>-1.2097923479519324E-3</c:v>
                </c:pt>
                <c:pt idx="2232">
                  <c:v>7.6473809566923734E-3</c:v>
                </c:pt>
                <c:pt idx="2233">
                  <c:v>2.0653745467136367E-4</c:v>
                </c:pt>
                <c:pt idx="2234">
                  <c:v>6.3680939390327118E-3</c:v>
                </c:pt>
                <c:pt idx="2235">
                  <c:v>3.9531761060160944E-3</c:v>
                </c:pt>
                <c:pt idx="2236">
                  <c:v>4.5830037124332691E-3</c:v>
                </c:pt>
                <c:pt idx="2237">
                  <c:v>1.8000793899695144E-3</c:v>
                </c:pt>
                <c:pt idx="2238">
                  <c:v>-2.3061827663593032E-3</c:v>
                </c:pt>
                <c:pt idx="2239">
                  <c:v>-6.0986938515501651E-3</c:v>
                </c:pt>
                <c:pt idx="2240">
                  <c:v>6.7306138650806892E-3</c:v>
                </c:pt>
                <c:pt idx="2241">
                  <c:v>4.5908330894590763E-3</c:v>
                </c:pt>
                <c:pt idx="2242">
                  <c:v>-8.6570896142373135E-3</c:v>
                </c:pt>
                <c:pt idx="2243">
                  <c:v>-1.1371514579963125E-2</c:v>
                </c:pt>
                <c:pt idx="2244">
                  <c:v>7.7149572515509109E-3</c:v>
                </c:pt>
                <c:pt idx="2245">
                  <c:v>7.3640608106515524E-3</c:v>
                </c:pt>
                <c:pt idx="2246">
                  <c:v>4.3872141334304624E-3</c:v>
                </c:pt>
                <c:pt idx="2247">
                  <c:v>-6.2955860838158741E-3</c:v>
                </c:pt>
                <c:pt idx="2248">
                  <c:v>-1.2580921702557677E-2</c:v>
                </c:pt>
                <c:pt idx="2249">
                  <c:v>3.7449113980212562E-3</c:v>
                </c:pt>
                <c:pt idx="2250">
                  <c:v>9.0091436721096167E-4</c:v>
                </c:pt>
                <c:pt idx="2251">
                  <c:v>-1.0187168337958871E-2</c:v>
                </c:pt>
                <c:pt idx="2252">
                  <c:v>6.7957276541772502E-3</c:v>
                </c:pt>
                <c:pt idx="2253">
                  <c:v>1.6565250118123515E-3</c:v>
                </c:pt>
                <c:pt idx="2254">
                  <c:v>1.0900685296963577E-2</c:v>
                </c:pt>
                <c:pt idx="2255">
                  <c:v>-6.7547647782362284E-4</c:v>
                </c:pt>
                <c:pt idx="2256">
                  <c:v>1.5078377202986127E-2</c:v>
                </c:pt>
                <c:pt idx="2257">
                  <c:v>1.0427460802411321E-3</c:v>
                </c:pt>
                <c:pt idx="2258">
                  <c:v>-2.1341737255920015E-3</c:v>
                </c:pt>
                <c:pt idx="2259">
                  <c:v>-4.7870111584025324E-4</c:v>
                </c:pt>
                <c:pt idx="2260">
                  <c:v>1.5039140833913223E-2</c:v>
                </c:pt>
                <c:pt idx="2261">
                  <c:v>6.8042666960970236E-3</c:v>
                </c:pt>
                <c:pt idx="2262">
                  <c:v>-3.9348880100043059E-4</c:v>
                </c:pt>
                <c:pt idx="2263">
                  <c:v>-3.7952678698260993E-3</c:v>
                </c:pt>
                <c:pt idx="2264">
                  <c:v>2.7849495854646083E-3</c:v>
                </c:pt>
                <c:pt idx="2265">
                  <c:v>1.3303303386541289E-2</c:v>
                </c:pt>
                <c:pt idx="2266">
                  <c:v>1.4389024910848049E-3</c:v>
                </c:pt>
                <c:pt idx="2267">
                  <c:v>6.7656496519141979E-4</c:v>
                </c:pt>
                <c:pt idx="2268">
                  <c:v>-5.3566404224941709E-2</c:v>
                </c:pt>
                <c:pt idx="2269">
                  <c:v>-1.6561569424965283E-2</c:v>
                </c:pt>
                <c:pt idx="2270">
                  <c:v>1.8433901697472211E-2</c:v>
                </c:pt>
                <c:pt idx="2271">
                  <c:v>9.2162359354084587E-3</c:v>
                </c:pt>
                <c:pt idx="2272">
                  <c:v>1.8862584125827254E-3</c:v>
                </c:pt>
                <c:pt idx="2273">
                  <c:v>-1.5760212301431764E-2</c:v>
                </c:pt>
                <c:pt idx="2274">
                  <c:v>-2.4709994702796232E-3</c:v>
                </c:pt>
                <c:pt idx="2275">
                  <c:v>-1.5386702209454507E-3</c:v>
                </c:pt>
                <c:pt idx="2276">
                  <c:v>3.2209110806871279E-3</c:v>
                </c:pt>
                <c:pt idx="2277">
                  <c:v>-3.9911349175945163E-3</c:v>
                </c:pt>
                <c:pt idx="2278">
                  <c:v>8.5987236040470094E-3</c:v>
                </c:pt>
                <c:pt idx="2279">
                  <c:v>1.7351579344351768E-2</c:v>
                </c:pt>
                <c:pt idx="2280">
                  <c:v>7.2173571257359093E-3</c:v>
                </c:pt>
                <c:pt idx="2281">
                  <c:v>-4.8884156881250362E-3</c:v>
                </c:pt>
                <c:pt idx="2282">
                  <c:v>1.3317094700274978E-2</c:v>
                </c:pt>
                <c:pt idx="2283">
                  <c:v>-4.8838999141285356E-3</c:v>
                </c:pt>
                <c:pt idx="2284">
                  <c:v>4.1132451579404304E-3</c:v>
                </c:pt>
                <c:pt idx="2285">
                  <c:v>-2.4042986443806348E-3</c:v>
                </c:pt>
                <c:pt idx="2286">
                  <c:v>7.0063806883400434E-3</c:v>
                </c:pt>
                <c:pt idx="2287">
                  <c:v>1.4352743086032415E-3</c:v>
                </c:pt>
                <c:pt idx="2288">
                  <c:v>4.4558921757289534E-3</c:v>
                </c:pt>
                <c:pt idx="2289">
                  <c:v>3.8252375675522738E-3</c:v>
                </c:pt>
                <c:pt idx="2290">
                  <c:v>-1.1397826806790691E-2</c:v>
                </c:pt>
                <c:pt idx="2291">
                  <c:v>9.1975945864426738E-3</c:v>
                </c:pt>
                <c:pt idx="2292">
                  <c:v>6.3586898238607928E-3</c:v>
                </c:pt>
                <c:pt idx="2293">
                  <c:v>-5.715598022211681E-3</c:v>
                </c:pt>
                <c:pt idx="2294">
                  <c:v>7.5318922859715365E-3</c:v>
                </c:pt>
                <c:pt idx="2295">
                  <c:v>8.0023610378266025E-3</c:v>
                </c:pt>
                <c:pt idx="2296">
                  <c:v>1.1690550964420536E-3</c:v>
                </c:pt>
                <c:pt idx="2297">
                  <c:v>2.5232287966829954E-3</c:v>
                </c:pt>
                <c:pt idx="2298">
                  <c:v>5.1278292715970465E-3</c:v>
                </c:pt>
                <c:pt idx="2299">
                  <c:v>1.3441390936804964E-2</c:v>
                </c:pt>
                <c:pt idx="2300">
                  <c:v>7.8507219848873589E-3</c:v>
                </c:pt>
                <c:pt idx="2301">
                  <c:v>-2.9056949635997177E-3</c:v>
                </c:pt>
                <c:pt idx="2302">
                  <c:v>2.9597430418348857E-3</c:v>
                </c:pt>
                <c:pt idx="2303">
                  <c:v>6.2400711873582676E-3</c:v>
                </c:pt>
                <c:pt idx="2304">
                  <c:v>6.8780797532053267E-3</c:v>
                </c:pt>
                <c:pt idx="2305">
                  <c:v>-2.9527269809701577E-3</c:v>
                </c:pt>
                <c:pt idx="2306">
                  <c:v>-7.1384858444965013E-3</c:v>
                </c:pt>
                <c:pt idx="2307">
                  <c:v>-5.4275217043304831E-3</c:v>
                </c:pt>
                <c:pt idx="2308">
                  <c:v>5.0962189374992393E-4</c:v>
                </c:pt>
                <c:pt idx="2309">
                  <c:v>-6.5042084250208831E-3</c:v>
                </c:pt>
                <c:pt idx="2310">
                  <c:v>-8.0790631191671874E-3</c:v>
                </c:pt>
                <c:pt idx="2311">
                  <c:v>2.7534142002228015E-3</c:v>
                </c:pt>
                <c:pt idx="2312">
                  <c:v>1.0598442317299115E-2</c:v>
                </c:pt>
                <c:pt idx="2313">
                  <c:v>1.2264923859657292E-3</c:v>
                </c:pt>
                <c:pt idx="2314">
                  <c:v>1.5002831216151026E-3</c:v>
                </c:pt>
                <c:pt idx="2315">
                  <c:v>-3.3675289415668983E-4</c:v>
                </c:pt>
                <c:pt idx="2316">
                  <c:v>1.0306671648304925E-2</c:v>
                </c:pt>
                <c:pt idx="2317">
                  <c:v>8.1738744743695708E-3</c:v>
                </c:pt>
                <c:pt idx="2318">
                  <c:v>2.819754597702233E-3</c:v>
                </c:pt>
                <c:pt idx="2319">
                  <c:v>-6.5215864059631392E-3</c:v>
                </c:pt>
                <c:pt idx="2320">
                  <c:v>2.2938009708966022E-3</c:v>
                </c:pt>
                <c:pt idx="2321">
                  <c:v>-2.6585685059643626E-5</c:v>
                </c:pt>
                <c:pt idx="2322">
                  <c:v>3.182837098734132E-3</c:v>
                </c:pt>
                <c:pt idx="2323">
                  <c:v>3.8857598462751571E-3</c:v>
                </c:pt>
                <c:pt idx="2324">
                  <c:v>-2.7901595946175999E-3</c:v>
                </c:pt>
                <c:pt idx="2325">
                  <c:v>-7.0593330220258942E-3</c:v>
                </c:pt>
                <c:pt idx="2326">
                  <c:v>-3.4864220376729167E-3</c:v>
                </c:pt>
                <c:pt idx="2327">
                  <c:v>-5.6022145580918474E-3</c:v>
                </c:pt>
                <c:pt idx="2328">
                  <c:v>6.7883793504339872E-3</c:v>
                </c:pt>
                <c:pt idx="2329">
                  <c:v>2.0966504965169719E-3</c:v>
                </c:pt>
                <c:pt idx="2330">
                  <c:v>1.0417815922352245E-2</c:v>
                </c:pt>
                <c:pt idx="2331">
                  <c:v>-7.6847040069516525E-3</c:v>
                </c:pt>
                <c:pt idx="2332">
                  <c:v>8.840360498034272E-3</c:v>
                </c:pt>
                <c:pt idx="2333">
                  <c:v>1.2194111278505561E-2</c:v>
                </c:pt>
                <c:pt idx="2334">
                  <c:v>7.3514742103117934E-3</c:v>
                </c:pt>
                <c:pt idx="2335">
                  <c:v>-3.198571726308341E-3</c:v>
                </c:pt>
                <c:pt idx="2336">
                  <c:v>-1.1463482049318728E-3</c:v>
                </c:pt>
                <c:pt idx="2337">
                  <c:v>-3.1012467652935588E-3</c:v>
                </c:pt>
                <c:pt idx="2338">
                  <c:v>3.8090243262072286E-3</c:v>
                </c:pt>
                <c:pt idx="2339">
                  <c:v>-2.8081049586212805E-3</c:v>
                </c:pt>
                <c:pt idx="2340">
                  <c:v>-3.9598381077237156E-3</c:v>
                </c:pt>
                <c:pt idx="2341">
                  <c:v>7.0909949425601642E-3</c:v>
                </c:pt>
                <c:pt idx="2342">
                  <c:v>5.3962484269245601E-3</c:v>
                </c:pt>
                <c:pt idx="2343">
                  <c:v>1.1718000656504319E-3</c:v>
                </c:pt>
                <c:pt idx="2344">
                  <c:v>-2.694847298775122E-3</c:v>
                </c:pt>
                <c:pt idx="2345">
                  <c:v>-5.8532386330423401E-3</c:v>
                </c:pt>
                <c:pt idx="2346">
                  <c:v>7.2965535790032818E-3</c:v>
                </c:pt>
                <c:pt idx="2347">
                  <c:v>3.3269330568135367E-3</c:v>
                </c:pt>
                <c:pt idx="2348">
                  <c:v>-5.2494666037486027E-3</c:v>
                </c:pt>
                <c:pt idx="2349">
                  <c:v>-6.411623191169751E-3</c:v>
                </c:pt>
                <c:pt idx="2350">
                  <c:v>4.9490570914780974E-3</c:v>
                </c:pt>
                <c:pt idx="2351">
                  <c:v>-1.3505891495544393E-2</c:v>
                </c:pt>
                <c:pt idx="2352">
                  <c:v>7.8705509068299924E-5</c:v>
                </c:pt>
                <c:pt idx="2353">
                  <c:v>4.0414192815152504E-3</c:v>
                </c:pt>
                <c:pt idx="2354">
                  <c:v>-7.7760166339064891E-3</c:v>
                </c:pt>
                <c:pt idx="2355">
                  <c:v>-6.2940335413479414E-3</c:v>
                </c:pt>
                <c:pt idx="2356">
                  <c:v>-8.836446385629448E-3</c:v>
                </c:pt>
                <c:pt idx="2357">
                  <c:v>-1.4169150371778023E-2</c:v>
                </c:pt>
                <c:pt idx="2358">
                  <c:v>-1.7731887008302791E-2</c:v>
                </c:pt>
                <c:pt idx="2359">
                  <c:v>4.124006300603611E-3</c:v>
                </c:pt>
                <c:pt idx="2360">
                  <c:v>8.7374824746380246E-3</c:v>
                </c:pt>
                <c:pt idx="2361">
                  <c:v>4.4611209469209712E-3</c:v>
                </c:pt>
                <c:pt idx="2362">
                  <c:v>-1.4796609130815605E-2</c:v>
                </c:pt>
                <c:pt idx="2363">
                  <c:v>8.5628227100009915E-3</c:v>
                </c:pt>
                <c:pt idx="2364">
                  <c:v>-1.3352100290433133E-2</c:v>
                </c:pt>
                <c:pt idx="2365">
                  <c:v>8.6012612031272206E-3</c:v>
                </c:pt>
                <c:pt idx="2366">
                  <c:v>-1.1674040580093239E-2</c:v>
                </c:pt>
                <c:pt idx="2367">
                  <c:v>-7.2355478758403674E-3</c:v>
                </c:pt>
                <c:pt idx="2368">
                  <c:v>-8.3120770106859634E-4</c:v>
                </c:pt>
                <c:pt idx="2369">
                  <c:v>1.1868562865194221E-2</c:v>
                </c:pt>
                <c:pt idx="2370">
                  <c:v>1.5121252089929982E-2</c:v>
                </c:pt>
                <c:pt idx="2371">
                  <c:v>1.9664391470495701E-2</c:v>
                </c:pt>
                <c:pt idx="2372">
                  <c:v>2.4095929897391954E-3</c:v>
                </c:pt>
                <c:pt idx="2373">
                  <c:v>-7.0828795160675709E-3</c:v>
                </c:pt>
                <c:pt idx="2374">
                  <c:v>-7.0032512800075773E-3</c:v>
                </c:pt>
                <c:pt idx="2375">
                  <c:v>-5.6739680611350815E-4</c:v>
                </c:pt>
                <c:pt idx="2376">
                  <c:v>-9.7672795036096768E-3</c:v>
                </c:pt>
                <c:pt idx="2377">
                  <c:v>-2.892150231097906E-3</c:v>
                </c:pt>
                <c:pt idx="2378">
                  <c:v>2.9194416902367242E-3</c:v>
                </c:pt>
                <c:pt idx="2379">
                  <c:v>-1.2238855295745345E-3</c:v>
                </c:pt>
                <c:pt idx="2380">
                  <c:v>6.5241332562671036E-3</c:v>
                </c:pt>
                <c:pt idx="2381">
                  <c:v>-9.8657844228747047E-3</c:v>
                </c:pt>
                <c:pt idx="2382">
                  <c:v>2.4818016121450652E-3</c:v>
                </c:pt>
                <c:pt idx="2383">
                  <c:v>-6.0972681449112031E-3</c:v>
                </c:pt>
                <c:pt idx="2384">
                  <c:v>1.5480711693586046E-2</c:v>
                </c:pt>
                <c:pt idx="2385">
                  <c:v>2.4107956227883442E-3</c:v>
                </c:pt>
                <c:pt idx="2386">
                  <c:v>-7.141002908474206E-3</c:v>
                </c:pt>
                <c:pt idx="2387">
                  <c:v>8.5110881269923055E-3</c:v>
                </c:pt>
                <c:pt idx="2388">
                  <c:v>2.1887290462263682E-3</c:v>
                </c:pt>
                <c:pt idx="2389">
                  <c:v>-9.4163024919389268E-3</c:v>
                </c:pt>
                <c:pt idx="2390">
                  <c:v>-5.1315518998080734E-3</c:v>
                </c:pt>
                <c:pt idx="2391">
                  <c:v>2.0076864628713123E-3</c:v>
                </c:pt>
                <c:pt idx="2392">
                  <c:v>-7.3554992496518493E-3</c:v>
                </c:pt>
                <c:pt idx="2393">
                  <c:v>-9.4803613860410252E-3</c:v>
                </c:pt>
                <c:pt idx="2394">
                  <c:v>-3.2552383361395014E-3</c:v>
                </c:pt>
                <c:pt idx="2395">
                  <c:v>2.4607157078318036E-3</c:v>
                </c:pt>
                <c:pt idx="2396">
                  <c:v>6.2407839374323398E-3</c:v>
                </c:pt>
                <c:pt idx="2397">
                  <c:v>3.9616698814857231E-3</c:v>
                </c:pt>
                <c:pt idx="2398">
                  <c:v>-5.9212623762405943E-4</c:v>
                </c:pt>
                <c:pt idx="2399">
                  <c:v>7.2462461202835986E-3</c:v>
                </c:pt>
                <c:pt idx="2400">
                  <c:v>1.2052305326806241E-2</c:v>
                </c:pt>
                <c:pt idx="2401">
                  <c:v>5.4565992124366979E-3</c:v>
                </c:pt>
                <c:pt idx="2402">
                  <c:v>-4.4152986933721147E-3</c:v>
                </c:pt>
                <c:pt idx="2403">
                  <c:v>-3.3728416679412753E-3</c:v>
                </c:pt>
                <c:pt idx="2404">
                  <c:v>3.0397434596718402E-3</c:v>
                </c:pt>
                <c:pt idx="2405">
                  <c:v>2.7887197309404252E-3</c:v>
                </c:pt>
                <c:pt idx="2406">
                  <c:v>1.0693908665757616E-3</c:v>
                </c:pt>
                <c:pt idx="2407">
                  <c:v>9.1672672799898609E-3</c:v>
                </c:pt>
                <c:pt idx="2408">
                  <c:v>1.0130536326194315E-2</c:v>
                </c:pt>
                <c:pt idx="2409">
                  <c:v>8.6013578823660505E-3</c:v>
                </c:pt>
                <c:pt idx="2410">
                  <c:v>-4.4856883056248065E-3</c:v>
                </c:pt>
                <c:pt idx="2411">
                  <c:v>4.8771710693689095E-3</c:v>
                </c:pt>
                <c:pt idx="2412">
                  <c:v>5.7100570507078235E-3</c:v>
                </c:pt>
                <c:pt idx="2413">
                  <c:v>5.3351651467075101E-3</c:v>
                </c:pt>
                <c:pt idx="2414">
                  <c:v>-4.3568033648089324E-3</c:v>
                </c:pt>
                <c:pt idx="2415">
                  <c:v>5.2737086044025916E-3</c:v>
                </c:pt>
                <c:pt idx="2416">
                  <c:v>1.1595833827406921E-3</c:v>
                </c:pt>
                <c:pt idx="2417">
                  <c:v>1.3593332236752108E-3</c:v>
                </c:pt>
                <c:pt idx="2418">
                  <c:v>-4.5179599840672324E-3</c:v>
                </c:pt>
                <c:pt idx="2419">
                  <c:v>-2.4220317862564478E-3</c:v>
                </c:pt>
                <c:pt idx="2420">
                  <c:v>-1.0388020555964781E-3</c:v>
                </c:pt>
                <c:pt idx="2421">
                  <c:v>5.4059648832929389E-3</c:v>
                </c:pt>
                <c:pt idx="2422">
                  <c:v>1.4495688654159622E-2</c:v>
                </c:pt>
                <c:pt idx="2423">
                  <c:v>-7.6277383640661663E-3</c:v>
                </c:pt>
                <c:pt idx="2424">
                  <c:v>6.2197481931569806E-3</c:v>
                </c:pt>
                <c:pt idx="2425">
                  <c:v>1.2667360209412977E-2</c:v>
                </c:pt>
                <c:pt idx="2426">
                  <c:v>5.7494594585296875E-3</c:v>
                </c:pt>
                <c:pt idx="2427">
                  <c:v>1.8169388718192232E-4</c:v>
                </c:pt>
                <c:pt idx="2428">
                  <c:v>-4.237506625347727E-3</c:v>
                </c:pt>
                <c:pt idx="2429">
                  <c:v>4.9730294585774845E-3</c:v>
                </c:pt>
                <c:pt idx="2430">
                  <c:v>-2.2127421120785584E-3</c:v>
                </c:pt>
                <c:pt idx="2431">
                  <c:v>-3.0271544311677506E-3</c:v>
                </c:pt>
                <c:pt idx="2432">
                  <c:v>-7.1979980643259714E-3</c:v>
                </c:pt>
                <c:pt idx="2433">
                  <c:v>-1.0024388436844939E-2</c:v>
                </c:pt>
                <c:pt idx="2434">
                  <c:v>-4.7124315045010793E-4</c:v>
                </c:pt>
                <c:pt idx="2435">
                  <c:v>2.2960844470283413E-3</c:v>
                </c:pt>
                <c:pt idx="2436">
                  <c:v>1.3170878881613423E-2</c:v>
                </c:pt>
                <c:pt idx="2437">
                  <c:v>1.213042307298018E-2</c:v>
                </c:pt>
                <c:pt idx="2438">
                  <c:v>1.4603369946666364E-3</c:v>
                </c:pt>
                <c:pt idx="2439">
                  <c:v>-1.2728792709157943E-3</c:v>
                </c:pt>
                <c:pt idx="2440">
                  <c:v>-1.5187404607939249E-3</c:v>
                </c:pt>
                <c:pt idx="2441">
                  <c:v>8.5982806295970028E-3</c:v>
                </c:pt>
                <c:pt idx="2442">
                  <c:v>2.3204153112548198E-3</c:v>
                </c:pt>
                <c:pt idx="2443">
                  <c:v>5.1345617172344794E-3</c:v>
                </c:pt>
                <c:pt idx="2444">
                  <c:v>-6.701689365922216E-4</c:v>
                </c:pt>
                <c:pt idx="2445">
                  <c:v>-1.384061672382586E-3</c:v>
                </c:pt>
                <c:pt idx="2446">
                  <c:v>5.152093473812523E-3</c:v>
                </c:pt>
                <c:pt idx="2447">
                  <c:v>1.3437166647047886E-3</c:v>
                </c:pt>
                <c:pt idx="2448">
                  <c:v>-2.9697002150896943E-4</c:v>
                </c:pt>
                <c:pt idx="2449">
                  <c:v>7.2372943274921055E-3</c:v>
                </c:pt>
                <c:pt idx="2450">
                  <c:v>8.8705250313125868E-3</c:v>
                </c:pt>
                <c:pt idx="2451">
                  <c:v>2.6943949178139886E-3</c:v>
                </c:pt>
                <c:pt idx="2452">
                  <c:v>-6.691615957459267E-3</c:v>
                </c:pt>
                <c:pt idx="2453">
                  <c:v>1.0928689690072015E-2</c:v>
                </c:pt>
                <c:pt idx="2454">
                  <c:v>1.1003372359903478E-2</c:v>
                </c:pt>
                <c:pt idx="2455">
                  <c:v>3.3578250620642813E-3</c:v>
                </c:pt>
                <c:pt idx="2456">
                  <c:v>1.5609362041363555E-2</c:v>
                </c:pt>
                <c:pt idx="2457">
                  <c:v>-6.8869706097345442E-3</c:v>
                </c:pt>
                <c:pt idx="2458">
                  <c:v>-2.222795257988971E-3</c:v>
                </c:pt>
                <c:pt idx="2459">
                  <c:v>-2.1086951640310052E-3</c:v>
                </c:pt>
                <c:pt idx="2460">
                  <c:v>1.0377273056564102E-2</c:v>
                </c:pt>
                <c:pt idx="2461">
                  <c:v>-1.5985953798564302E-2</c:v>
                </c:pt>
                <c:pt idx="2462">
                  <c:v>-2.9823383452516408E-3</c:v>
                </c:pt>
                <c:pt idx="2463">
                  <c:v>-2.7654754250097113E-3</c:v>
                </c:pt>
                <c:pt idx="2464">
                  <c:v>2.1146619774860688E-2</c:v>
                </c:pt>
                <c:pt idx="2465">
                  <c:v>-3.6104243713577307E-3</c:v>
                </c:pt>
                <c:pt idx="2466">
                  <c:v>1.7236046138602745E-2</c:v>
                </c:pt>
                <c:pt idx="2467">
                  <c:v>1.918735678115804E-2</c:v>
                </c:pt>
                <c:pt idx="2468">
                  <c:v>1.1726004178376223E-2</c:v>
                </c:pt>
                <c:pt idx="2469">
                  <c:v>5.9759674476218732E-3</c:v>
                </c:pt>
                <c:pt idx="2470">
                  <c:v>2.0843908123206221E-2</c:v>
                </c:pt>
                <c:pt idx="2471">
                  <c:v>1.0304856144358633E-3</c:v>
                </c:pt>
                <c:pt idx="2472">
                  <c:v>7.3995872145094007E-3</c:v>
                </c:pt>
                <c:pt idx="2473">
                  <c:v>1.9068485309343723E-3</c:v>
                </c:pt>
                <c:pt idx="2474">
                  <c:v>-2.6781452238260801E-2</c:v>
                </c:pt>
                <c:pt idx="2475">
                  <c:v>2.4133797400120199E-2</c:v>
                </c:pt>
                <c:pt idx="2476">
                  <c:v>3.9640146250956637E-3</c:v>
                </c:pt>
                <c:pt idx="2477">
                  <c:v>1.1545857553768387E-2</c:v>
                </c:pt>
                <c:pt idx="2478">
                  <c:v>1.8999463283702095E-3</c:v>
                </c:pt>
                <c:pt idx="2479">
                  <c:v>5.1953814200764725E-3</c:v>
                </c:pt>
                <c:pt idx="2480">
                  <c:v>1.7541696989864537E-2</c:v>
                </c:pt>
                <c:pt idx="2481">
                  <c:v>-2.9340557176382769E-4</c:v>
                </c:pt>
                <c:pt idx="2482">
                  <c:v>-4.2800386386510104E-3</c:v>
                </c:pt>
                <c:pt idx="2483">
                  <c:v>1.0733729326466023E-2</c:v>
                </c:pt>
                <c:pt idx="2484">
                  <c:v>1.5738636290080883E-2</c:v>
                </c:pt>
                <c:pt idx="2485">
                  <c:v>3.685913598213028E-3</c:v>
                </c:pt>
                <c:pt idx="2486">
                  <c:v>4.7152713784548534E-3</c:v>
                </c:pt>
                <c:pt idx="2487">
                  <c:v>-9.7109452546373584E-3</c:v>
                </c:pt>
                <c:pt idx="2488">
                  <c:v>-2.2595235295188591E-3</c:v>
                </c:pt>
                <c:pt idx="2489">
                  <c:v>-2.3398763381356588E-2</c:v>
                </c:pt>
                <c:pt idx="2490">
                  <c:v>-1.3389571349412389E-2</c:v>
                </c:pt>
                <c:pt idx="2491">
                  <c:v>1.8849148089254111E-2</c:v>
                </c:pt>
                <c:pt idx="2492">
                  <c:v>-1.3887988855923801E-2</c:v>
                </c:pt>
                <c:pt idx="2493">
                  <c:v>-4.4264573549366391E-3</c:v>
                </c:pt>
                <c:pt idx="2494">
                  <c:v>1.3369322031627124E-2</c:v>
                </c:pt>
                <c:pt idx="2495">
                  <c:v>-6.2816311277966892E-3</c:v>
                </c:pt>
                <c:pt idx="2496">
                  <c:v>6.7222577231440734E-4</c:v>
                </c:pt>
                <c:pt idx="2497">
                  <c:v>1.5242961109573031E-2</c:v>
                </c:pt>
                <c:pt idx="2498">
                  <c:v>6.7645880858915432E-3</c:v>
                </c:pt>
                <c:pt idx="2499">
                  <c:v>6.3063587146068474E-3</c:v>
                </c:pt>
                <c:pt idx="2500">
                  <c:v>-4.5333370816891478E-4</c:v>
                </c:pt>
                <c:pt idx="2501">
                  <c:v>-5.1700342187235293E-3</c:v>
                </c:pt>
                <c:pt idx="2502">
                  <c:v>2.9793924515590978E-3</c:v>
                </c:pt>
                <c:pt idx="2503">
                  <c:v>4.1914695410056914E-3</c:v>
                </c:pt>
                <c:pt idx="2504">
                  <c:v>7.4962910827203492E-3</c:v>
                </c:pt>
                <c:pt idx="2505">
                  <c:v>1.7931749716311219E-3</c:v>
                </c:pt>
                <c:pt idx="2506">
                  <c:v>-7.2451336845880338E-4</c:v>
                </c:pt>
                <c:pt idx="2507">
                  <c:v>-4.3198262791594956E-3</c:v>
                </c:pt>
                <c:pt idx="2508">
                  <c:v>-8.5451501076310166E-3</c:v>
                </c:pt>
                <c:pt idx="2509">
                  <c:v>-1.0524796902862121E-2</c:v>
                </c:pt>
                <c:pt idx="2510">
                  <c:v>-1.5242355313988697E-2</c:v>
                </c:pt>
                <c:pt idx="2511">
                  <c:v>7.0345383659287134E-3</c:v>
                </c:pt>
                <c:pt idx="2512">
                  <c:v>-4.238504534223253E-3</c:v>
                </c:pt>
                <c:pt idx="2513">
                  <c:v>8.6532584551974878E-3</c:v>
                </c:pt>
                <c:pt idx="2514">
                  <c:v>-9.7703570540534947E-3</c:v>
                </c:pt>
                <c:pt idx="2515">
                  <c:v>-5.9512169731110861E-3</c:v>
                </c:pt>
                <c:pt idx="2516">
                  <c:v>1.1824129359943964E-2</c:v>
                </c:pt>
                <c:pt idx="2517">
                  <c:v>-3.3033807076616848E-3</c:v>
                </c:pt>
                <c:pt idx="2518">
                  <c:v>1.5598472543674191E-2</c:v>
                </c:pt>
                <c:pt idx="2519">
                  <c:v>1.8420009810858718E-2</c:v>
                </c:pt>
                <c:pt idx="2520">
                  <c:v>2.1144489412650447E-2</c:v>
                </c:pt>
                <c:pt idx="2521">
                  <c:v>-3.1433118298558414E-3</c:v>
                </c:pt>
                <c:pt idx="2522">
                  <c:v>-1.1767851329672441E-2</c:v>
                </c:pt>
                <c:pt idx="2523">
                  <c:v>5.2412720622801064E-3</c:v>
                </c:pt>
                <c:pt idx="2524">
                  <c:v>2.5146613871562812E-4</c:v>
                </c:pt>
                <c:pt idx="2525">
                  <c:v>-1.9847060355582296E-2</c:v>
                </c:pt>
                <c:pt idx="2526">
                  <c:v>-8.0582036180452312E-3</c:v>
                </c:pt>
                <c:pt idx="2527">
                  <c:v>3.1787969475374324E-3</c:v>
                </c:pt>
                <c:pt idx="2528">
                  <c:v>-1.4201834613260233E-2</c:v>
                </c:pt>
                <c:pt idx="2529">
                  <c:v>4.1817727591997414E-4</c:v>
                </c:pt>
                <c:pt idx="2530">
                  <c:v>-1.5690672874537647E-3</c:v>
                </c:pt>
                <c:pt idx="2531">
                  <c:v>1.6585382482869473E-2</c:v>
                </c:pt>
                <c:pt idx="2532">
                  <c:v>1.4949947398889663E-2</c:v>
                </c:pt>
                <c:pt idx="2533">
                  <c:v>-1.761586938314965E-2</c:v>
                </c:pt>
                <c:pt idx="2534">
                  <c:v>-1.8183300061961592E-2</c:v>
                </c:pt>
                <c:pt idx="2535">
                  <c:v>-3.0309434915025716E-3</c:v>
                </c:pt>
                <c:pt idx="2536">
                  <c:v>-5.7637700262400757E-3</c:v>
                </c:pt>
                <c:pt idx="2537">
                  <c:v>3.3748569905689835E-2</c:v>
                </c:pt>
                <c:pt idx="2538">
                  <c:v>3.9583674372512031E-3</c:v>
                </c:pt>
                <c:pt idx="2539">
                  <c:v>8.074499615769816E-3</c:v>
                </c:pt>
                <c:pt idx="2540">
                  <c:v>-7.0718635105269231E-3</c:v>
                </c:pt>
                <c:pt idx="2541">
                  <c:v>-8.5895397475433226E-3</c:v>
                </c:pt>
                <c:pt idx="2542">
                  <c:v>2.058031314129849E-3</c:v>
                </c:pt>
                <c:pt idx="2543">
                  <c:v>2.4151391156390641E-2</c:v>
                </c:pt>
                <c:pt idx="2544">
                  <c:v>3.9019571136655933E-4</c:v>
                </c:pt>
                <c:pt idx="2545">
                  <c:v>7.3582904686908656E-3</c:v>
                </c:pt>
                <c:pt idx="2546">
                  <c:v>-2.0608593145610176E-4</c:v>
                </c:pt>
                <c:pt idx="2547">
                  <c:v>1.7941751750395734E-2</c:v>
                </c:pt>
                <c:pt idx="2548">
                  <c:v>1.2526730513888766E-2</c:v>
                </c:pt>
                <c:pt idx="2549">
                  <c:v>-1.208006124585741E-2</c:v>
                </c:pt>
                <c:pt idx="2550">
                  <c:v>4.3029161508929548E-3</c:v>
                </c:pt>
                <c:pt idx="2551">
                  <c:v>1.3950465560629526E-2</c:v>
                </c:pt>
                <c:pt idx="2552">
                  <c:v>1.2111640522592265E-2</c:v>
                </c:pt>
                <c:pt idx="2553">
                  <c:v>1.4762346697647667E-3</c:v>
                </c:pt>
                <c:pt idx="2554">
                  <c:v>2.3689556372445981E-2</c:v>
                </c:pt>
                <c:pt idx="2555">
                  <c:v>-2.7728496798111735E-3</c:v>
                </c:pt>
                <c:pt idx="2556">
                  <c:v>-9.5981042163018385E-5</c:v>
                </c:pt>
                <c:pt idx="2557">
                  <c:v>3.6886360764985058E-3</c:v>
                </c:pt>
                <c:pt idx="2558">
                  <c:v>1.0361801135632159E-2</c:v>
                </c:pt>
                <c:pt idx="2559">
                  <c:v>2.5085489267427281E-2</c:v>
                </c:pt>
                <c:pt idx="2560">
                  <c:v>6.4245246742764507E-3</c:v>
                </c:pt>
                <c:pt idx="2561">
                  <c:v>-3.1484117672100471E-3</c:v>
                </c:pt>
                <c:pt idx="2562">
                  <c:v>8.6886213073356165E-4</c:v>
                </c:pt>
                <c:pt idx="2563">
                  <c:v>-8.9098475316884782E-3</c:v>
                </c:pt>
                <c:pt idx="2564">
                  <c:v>-4.0360397826742162E-3</c:v>
                </c:pt>
                <c:pt idx="2565">
                  <c:v>1.1361391249812116E-2</c:v>
                </c:pt>
                <c:pt idx="2566">
                  <c:v>2.3400807064815593E-2</c:v>
                </c:pt>
                <c:pt idx="2567">
                  <c:v>-7.2849493579116957E-3</c:v>
                </c:pt>
                <c:pt idx="2568">
                  <c:v>4.6920459355330804E-3</c:v>
                </c:pt>
                <c:pt idx="2569">
                  <c:v>2.3039866464047896E-2</c:v>
                </c:pt>
                <c:pt idx="2570">
                  <c:v>1.4064522072828822E-2</c:v>
                </c:pt>
                <c:pt idx="2571">
                  <c:v>-2.3218707336996037E-2</c:v>
                </c:pt>
                <c:pt idx="2572">
                  <c:v>-1.6348169213419136E-2</c:v>
                </c:pt>
                <c:pt idx="2573">
                  <c:v>-1.8191455561391123E-2</c:v>
                </c:pt>
                <c:pt idx="2574">
                  <c:v>-4.3337083013206452E-4</c:v>
                </c:pt>
                <c:pt idx="2575">
                  <c:v>1.6802857756355087E-2</c:v>
                </c:pt>
                <c:pt idx="2576">
                  <c:v>1.0283852372552377E-3</c:v>
                </c:pt>
                <c:pt idx="2577">
                  <c:v>1.5937455349572405E-2</c:v>
                </c:pt>
                <c:pt idx="2578">
                  <c:v>1.5498518603145347E-2</c:v>
                </c:pt>
                <c:pt idx="2579">
                  <c:v>-1.5486238192242041E-2</c:v>
                </c:pt>
                <c:pt idx="2580">
                  <c:v>7.8241211729057694E-3</c:v>
                </c:pt>
                <c:pt idx="2581">
                  <c:v>1.6236003921415342E-2</c:v>
                </c:pt>
                <c:pt idx="2582">
                  <c:v>1.8205778175079969E-3</c:v>
                </c:pt>
                <c:pt idx="2583">
                  <c:v>-8.7257022743880974E-3</c:v>
                </c:pt>
                <c:pt idx="2584">
                  <c:v>-1.2662827570013153E-2</c:v>
                </c:pt>
                <c:pt idx="2585">
                  <c:v>1.1530487052400683E-2</c:v>
                </c:pt>
                <c:pt idx="2586">
                  <c:v>8.2846950623043508E-3</c:v>
                </c:pt>
                <c:pt idx="2587">
                  <c:v>1.2972126632604403E-2</c:v>
                </c:pt>
                <c:pt idx="2588">
                  <c:v>5.9024623823784768E-3</c:v>
                </c:pt>
                <c:pt idx="2589">
                  <c:v>-7.1622758508205274E-4</c:v>
                </c:pt>
                <c:pt idx="2590">
                  <c:v>1.6935179816675527E-2</c:v>
                </c:pt>
                <c:pt idx="2591">
                  <c:v>3.0821071678541817E-3</c:v>
                </c:pt>
                <c:pt idx="2592">
                  <c:v>7.0780236097256694E-4</c:v>
                </c:pt>
                <c:pt idx="2593">
                  <c:v>-7.9369744450463915E-3</c:v>
                </c:pt>
                <c:pt idx="2594">
                  <c:v>1.2322523850549771E-2</c:v>
                </c:pt>
                <c:pt idx="2595">
                  <c:v>1.7779516426097448E-2</c:v>
                </c:pt>
                <c:pt idx="2596">
                  <c:v>1.1137264928635199E-2</c:v>
                </c:pt>
                <c:pt idx="2597">
                  <c:v>-1.5332388766609076E-5</c:v>
                </c:pt>
                <c:pt idx="2598">
                  <c:v>4.2061869502489895E-3</c:v>
                </c:pt>
                <c:pt idx="2599">
                  <c:v>-9.1246648746388208E-3</c:v>
                </c:pt>
                <c:pt idx="2600">
                  <c:v>3.5808679457556354E-3</c:v>
                </c:pt>
                <c:pt idx="2601">
                  <c:v>-9.7547244820059848E-3</c:v>
                </c:pt>
                <c:pt idx="2602">
                  <c:v>2.4437499492346859E-3</c:v>
                </c:pt>
                <c:pt idx="2603">
                  <c:v>7.968147332169561E-3</c:v>
                </c:pt>
                <c:pt idx="2604">
                  <c:v>-1.4796308031616703E-2</c:v>
                </c:pt>
                <c:pt idx="2605">
                  <c:v>1.0142161900720481E-2</c:v>
                </c:pt>
                <c:pt idx="2606">
                  <c:v>-1.4304194733570703E-2</c:v>
                </c:pt>
                <c:pt idx="2607">
                  <c:v>-2.7175585378964633E-2</c:v>
                </c:pt>
                <c:pt idx="2608">
                  <c:v>-1.1442362402318561E-2</c:v>
                </c:pt>
                <c:pt idx="2609">
                  <c:v>2.8396413182465011E-2</c:v>
                </c:pt>
                <c:pt idx="2610">
                  <c:v>-6.2059337612119366E-4</c:v>
                </c:pt>
                <c:pt idx="2611">
                  <c:v>-2.957996954322089E-2</c:v>
                </c:pt>
                <c:pt idx="2612">
                  <c:v>1.0991620835493881E-2</c:v>
                </c:pt>
                <c:pt idx="2613">
                  <c:v>-1.9152363814516373E-3</c:v>
                </c:pt>
                <c:pt idx="2614">
                  <c:v>-1.7849094299002433E-2</c:v>
                </c:pt>
                <c:pt idx="2615">
                  <c:v>2.5247924340527916E-2</c:v>
                </c:pt>
                <c:pt idx="2616">
                  <c:v>-8.3967330606640415E-3</c:v>
                </c:pt>
                <c:pt idx="2617">
                  <c:v>-1.1876338233571825E-2</c:v>
                </c:pt>
                <c:pt idx="2618">
                  <c:v>-9.8620349569973793E-3</c:v>
                </c:pt>
                <c:pt idx="2619">
                  <c:v>2.5286672053630034E-2</c:v>
                </c:pt>
                <c:pt idx="2620">
                  <c:v>4.2352870514825829E-3</c:v>
                </c:pt>
                <c:pt idx="2621">
                  <c:v>-1.1878060129935981E-2</c:v>
                </c:pt>
                <c:pt idx="2622">
                  <c:v>-1.3269228236900728E-4</c:v>
                </c:pt>
                <c:pt idx="2623">
                  <c:v>5.255871264388653E-3</c:v>
                </c:pt>
                <c:pt idx="2624">
                  <c:v>-1.3954552904097651E-2</c:v>
                </c:pt>
                <c:pt idx="2625">
                  <c:v>-2.2200839527890619E-3</c:v>
                </c:pt>
                <c:pt idx="2626">
                  <c:v>-2.3583629631870551E-2</c:v>
                </c:pt>
                <c:pt idx="2627">
                  <c:v>1.8436628675265992E-2</c:v>
                </c:pt>
                <c:pt idx="2628">
                  <c:v>1.564398304756235E-2</c:v>
                </c:pt>
                <c:pt idx="2629">
                  <c:v>-9.3483555118503148E-3</c:v>
                </c:pt>
                <c:pt idx="2630">
                  <c:v>-1.28603620696648E-2</c:v>
                </c:pt>
                <c:pt idx="2631">
                  <c:v>6.6156766637046772E-3</c:v>
                </c:pt>
                <c:pt idx="2632">
                  <c:v>-1.1058143239154107E-2</c:v>
                </c:pt>
                <c:pt idx="2633">
                  <c:v>-3.3353495704826512E-3</c:v>
                </c:pt>
                <c:pt idx="2634">
                  <c:v>-3.3968401426687231E-3</c:v>
                </c:pt>
                <c:pt idx="2635">
                  <c:v>-3.7267835678243106E-3</c:v>
                </c:pt>
                <c:pt idx="2636">
                  <c:v>1.0169581751158693E-2</c:v>
                </c:pt>
                <c:pt idx="2637">
                  <c:v>1.5527919094372693E-2</c:v>
                </c:pt>
                <c:pt idx="2638">
                  <c:v>-1.5095604611499185E-3</c:v>
                </c:pt>
                <c:pt idx="2639">
                  <c:v>3.182274905171322E-4</c:v>
                </c:pt>
                <c:pt idx="2640">
                  <c:v>9.6731429859691284E-3</c:v>
                </c:pt>
                <c:pt idx="2641">
                  <c:v>5.4073844630941996E-3</c:v>
                </c:pt>
                <c:pt idx="2642">
                  <c:v>4.7368824550098228E-4</c:v>
                </c:pt>
                <c:pt idx="2643">
                  <c:v>-7.9232603502745937E-3</c:v>
                </c:pt>
                <c:pt idx="2644">
                  <c:v>-7.5473067103271176E-3</c:v>
                </c:pt>
                <c:pt idx="2645">
                  <c:v>-3.5057908329321295E-3</c:v>
                </c:pt>
                <c:pt idx="2646">
                  <c:v>1.5918445230024503E-2</c:v>
                </c:pt>
                <c:pt idx="2647">
                  <c:v>1.4832137648557659E-2</c:v>
                </c:pt>
                <c:pt idx="2648">
                  <c:v>6.4660639254654657E-4</c:v>
                </c:pt>
                <c:pt idx="2649">
                  <c:v>1.1730225442576646E-2</c:v>
                </c:pt>
                <c:pt idx="2650">
                  <c:v>1.4460779098097779E-3</c:v>
                </c:pt>
                <c:pt idx="2651">
                  <c:v>2.0058050214455392E-2</c:v>
                </c:pt>
                <c:pt idx="2652">
                  <c:v>-1.9803351380662856E-3</c:v>
                </c:pt>
                <c:pt idx="2653">
                  <c:v>1.3398748158742535E-2</c:v>
                </c:pt>
                <c:pt idx="2654">
                  <c:v>-1.0226197247112311E-2</c:v>
                </c:pt>
                <c:pt idx="2655">
                  <c:v>1.1230044021944597E-2</c:v>
                </c:pt>
                <c:pt idx="2656">
                  <c:v>1.8814054944495979E-3</c:v>
                </c:pt>
                <c:pt idx="2657">
                  <c:v>6.934848210462986E-3</c:v>
                </c:pt>
                <c:pt idx="2658">
                  <c:v>8.5155507763357164E-3</c:v>
                </c:pt>
                <c:pt idx="2659">
                  <c:v>-1.1118761218002184E-2</c:v>
                </c:pt>
                <c:pt idx="2660">
                  <c:v>-1.6190580289823279E-3</c:v>
                </c:pt>
                <c:pt idx="2661">
                  <c:v>-2.0858123362007309E-2</c:v>
                </c:pt>
                <c:pt idx="2662">
                  <c:v>4.3995460315304803E-3</c:v>
                </c:pt>
                <c:pt idx="2663">
                  <c:v>-1.9074391151081119E-2</c:v>
                </c:pt>
                <c:pt idx="2664">
                  <c:v>-3.115869182179587E-2</c:v>
                </c:pt>
                <c:pt idx="2665">
                  <c:v>7.9613723127014598E-3</c:v>
                </c:pt>
                <c:pt idx="2666">
                  <c:v>5.3998430612392078E-3</c:v>
                </c:pt>
                <c:pt idx="2667">
                  <c:v>-4.7481535147788773E-3</c:v>
                </c:pt>
                <c:pt idx="2668">
                  <c:v>-1.1154663637183761E-2</c:v>
                </c:pt>
                <c:pt idx="2669">
                  <c:v>1.6566923791661065E-3</c:v>
                </c:pt>
                <c:pt idx="2670">
                  <c:v>-1.5169021768961986E-2</c:v>
                </c:pt>
                <c:pt idx="2671">
                  <c:v>2.1869169975925517E-3</c:v>
                </c:pt>
                <c:pt idx="2672">
                  <c:v>2.592476965095614E-2</c:v>
                </c:pt>
                <c:pt idx="2673">
                  <c:v>-4.0216736014340344E-3</c:v>
                </c:pt>
                <c:pt idx="2674">
                  <c:v>-2.5169494670508975E-2</c:v>
                </c:pt>
                <c:pt idx="2675">
                  <c:v>-7.8813476511925482E-3</c:v>
                </c:pt>
                <c:pt idx="2676">
                  <c:v>-4.5041870203430506E-2</c:v>
                </c:pt>
                <c:pt idx="2677">
                  <c:v>-4.2708779805678977E-2</c:v>
                </c:pt>
                <c:pt idx="2678">
                  <c:v>5.5015029131375626E-2</c:v>
                </c:pt>
                <c:pt idx="2679">
                  <c:v>1.1097387331021833E-2</c:v>
                </c:pt>
                <c:pt idx="2680">
                  <c:v>-1.2921629582621124E-2</c:v>
                </c:pt>
                <c:pt idx="2681">
                  <c:v>1.0125062035678313E-2</c:v>
                </c:pt>
                <c:pt idx="2682">
                  <c:v>8.7932135088841887E-4</c:v>
                </c:pt>
                <c:pt idx="2683">
                  <c:v>9.8889522515399862E-3</c:v>
                </c:pt>
                <c:pt idx="2684">
                  <c:v>-5.2076237464220446E-3</c:v>
                </c:pt>
                <c:pt idx="2685">
                  <c:v>-2.5588209822295482E-2</c:v>
                </c:pt>
                <c:pt idx="2686">
                  <c:v>-6.2800462680243771E-3</c:v>
                </c:pt>
                <c:pt idx="2687">
                  <c:v>-9.1095844697939576E-3</c:v>
                </c:pt>
                <c:pt idx="2688">
                  <c:v>-1.1299664852684179E-2</c:v>
                </c:pt>
                <c:pt idx="2689">
                  <c:v>1.4225757864357671E-2</c:v>
                </c:pt>
                <c:pt idx="2690">
                  <c:v>9.576915231477327E-3</c:v>
                </c:pt>
                <c:pt idx="2691">
                  <c:v>3.3283303489691218E-2</c:v>
                </c:pt>
                <c:pt idx="2692">
                  <c:v>3.7671755059012317E-3</c:v>
                </c:pt>
                <c:pt idx="2693">
                  <c:v>3.1600235538533708E-3</c:v>
                </c:pt>
                <c:pt idx="2694">
                  <c:v>3.1320059486510878E-2</c:v>
                </c:pt>
                <c:pt idx="2695">
                  <c:v>8.7242342884987778E-3</c:v>
                </c:pt>
                <c:pt idx="2696">
                  <c:v>-2.3037559429750994E-2</c:v>
                </c:pt>
                <c:pt idx="2697">
                  <c:v>1.0590993989227466E-2</c:v>
                </c:pt>
                <c:pt idx="2698">
                  <c:v>1.6926895693766097E-2</c:v>
                </c:pt>
                <c:pt idx="2699">
                  <c:v>9.1827343231934092E-3</c:v>
                </c:pt>
                <c:pt idx="2700">
                  <c:v>1.804833109748221E-3</c:v>
                </c:pt>
                <c:pt idx="2701">
                  <c:v>2.898539363256351E-2</c:v>
                </c:pt>
                <c:pt idx="2702">
                  <c:v>8.1275065696218292E-5</c:v>
                </c:pt>
                <c:pt idx="2703">
                  <c:v>-6.1929885388956026E-3</c:v>
                </c:pt>
                <c:pt idx="2704">
                  <c:v>1.33792735727809E-2</c:v>
                </c:pt>
                <c:pt idx="2705">
                  <c:v>1.2513001248954964E-3</c:v>
                </c:pt>
                <c:pt idx="2706">
                  <c:v>8.8505089406361211E-3</c:v>
                </c:pt>
                <c:pt idx="2707">
                  <c:v>-1.4217098579864628E-2</c:v>
                </c:pt>
                <c:pt idx="2708">
                  <c:v>-2.1933274363751972E-2</c:v>
                </c:pt>
                <c:pt idx="2709">
                  <c:v>8.0339537381721709E-3</c:v>
                </c:pt>
                <c:pt idx="2710">
                  <c:v>9.0120744270478798E-3</c:v>
                </c:pt>
                <c:pt idx="2711">
                  <c:v>1.7715141747908489E-2</c:v>
                </c:pt>
                <c:pt idx="2712">
                  <c:v>-1.0321256908252261E-3</c:v>
                </c:pt>
                <c:pt idx="2713">
                  <c:v>-2.6528092949131827E-3</c:v>
                </c:pt>
                <c:pt idx="2714">
                  <c:v>-2.5024501413744491E-2</c:v>
                </c:pt>
                <c:pt idx="2715">
                  <c:v>2.3915028738947797E-3</c:v>
                </c:pt>
                <c:pt idx="2716">
                  <c:v>1.0712722487387105E-3</c:v>
                </c:pt>
                <c:pt idx="2717">
                  <c:v>-2.8895408882583296E-3</c:v>
                </c:pt>
                <c:pt idx="2718">
                  <c:v>3.1784248588723085E-2</c:v>
                </c:pt>
                <c:pt idx="2719">
                  <c:v>7.8891877293525564E-3</c:v>
                </c:pt>
                <c:pt idx="2720">
                  <c:v>-1.0919572314206176E-2</c:v>
                </c:pt>
                <c:pt idx="2721">
                  <c:v>2.6651888896360318E-2</c:v>
                </c:pt>
                <c:pt idx="2722">
                  <c:v>1.8670809338392096E-2</c:v>
                </c:pt>
                <c:pt idx="2723">
                  <c:v>-5.6536132836484477E-3</c:v>
                </c:pt>
                <c:pt idx="2724">
                  <c:v>-8.8828917612247139E-3</c:v>
                </c:pt>
                <c:pt idx="2725">
                  <c:v>-3.6123888655108559E-3</c:v>
                </c:pt>
                <c:pt idx="2726">
                  <c:v>-8.7190195217097411E-3</c:v>
                </c:pt>
                <c:pt idx="2727">
                  <c:v>1.3663010078529325E-2</c:v>
                </c:pt>
                <c:pt idx="2728">
                  <c:v>7.7671894007380719E-3</c:v>
                </c:pt>
                <c:pt idx="2729">
                  <c:v>3.6539379270674865E-3</c:v>
                </c:pt>
                <c:pt idx="2730">
                  <c:v>1.9034476407320269E-2</c:v>
                </c:pt>
                <c:pt idx="2731">
                  <c:v>1.1024617584212155E-3</c:v>
                </c:pt>
                <c:pt idx="2732">
                  <c:v>9.6168200208150978E-3</c:v>
                </c:pt>
                <c:pt idx="2733">
                  <c:v>6.4023439887073402E-4</c:v>
                </c:pt>
                <c:pt idx="2734">
                  <c:v>3.4680594095668482E-3</c:v>
                </c:pt>
                <c:pt idx="2735">
                  <c:v>-1.1575447723961581E-2</c:v>
                </c:pt>
                <c:pt idx="2736">
                  <c:v>1.3451410469409461E-2</c:v>
                </c:pt>
                <c:pt idx="2737">
                  <c:v>8.9488891475912897E-3</c:v>
                </c:pt>
                <c:pt idx="2738">
                  <c:v>3.6565829246342206E-3</c:v>
                </c:pt>
                <c:pt idx="2739">
                  <c:v>-1.6685545585009044E-3</c:v>
                </c:pt>
                <c:pt idx="2740">
                  <c:v>2.342233714127678E-3</c:v>
                </c:pt>
                <c:pt idx="2741">
                  <c:v>1.7156934013474529E-2</c:v>
                </c:pt>
                <c:pt idx="2742">
                  <c:v>9.1723475602556676E-4</c:v>
                </c:pt>
                <c:pt idx="2743">
                  <c:v>7.6592462867459792E-3</c:v>
                </c:pt>
                <c:pt idx="2744">
                  <c:v>-6.9549171003142722E-3</c:v>
                </c:pt>
                <c:pt idx="2745">
                  <c:v>8.9158999324699239E-3</c:v>
                </c:pt>
                <c:pt idx="2746">
                  <c:v>-1.6509524141156404E-2</c:v>
                </c:pt>
                <c:pt idx="2747">
                  <c:v>4.5049588503509545E-3</c:v>
                </c:pt>
                <c:pt idx="2748">
                  <c:v>8.7239031807317818E-3</c:v>
                </c:pt>
                <c:pt idx="2749">
                  <c:v>-1.1479758016250261E-2</c:v>
                </c:pt>
                <c:pt idx="2750">
                  <c:v>6.2747679751300588E-3</c:v>
                </c:pt>
                <c:pt idx="2751">
                  <c:v>3.8712892414185592E-3</c:v>
                </c:pt>
                <c:pt idx="2752">
                  <c:v>1.6910000503232363E-2</c:v>
                </c:pt>
                <c:pt idx="2753">
                  <c:v>4.9300513261272324E-3</c:v>
                </c:pt>
                <c:pt idx="2754">
                  <c:v>3.9981662918347005E-3</c:v>
                </c:pt>
                <c:pt idx="2755">
                  <c:v>1.8817974650275484E-2</c:v>
                </c:pt>
                <c:pt idx="2756">
                  <c:v>-6.4951731872753477E-4</c:v>
                </c:pt>
                <c:pt idx="2757">
                  <c:v>1.5174631690815264E-2</c:v>
                </c:pt>
                <c:pt idx="2758">
                  <c:v>2.0291739955746742E-2</c:v>
                </c:pt>
                <c:pt idx="2759">
                  <c:v>-4.0121064513929383E-3</c:v>
                </c:pt>
                <c:pt idx="2760">
                  <c:v>1.3218306036305805E-2</c:v>
                </c:pt>
                <c:pt idx="2761">
                  <c:v>2.3593390014587712E-2</c:v>
                </c:pt>
                <c:pt idx="2762">
                  <c:v>2.141995087995961E-3</c:v>
                </c:pt>
                <c:pt idx="2763">
                  <c:v>-2.2388218037214424E-2</c:v>
                </c:pt>
                <c:pt idx="2764">
                  <c:v>3.1708044468317167E-3</c:v>
                </c:pt>
                <c:pt idx="2765">
                  <c:v>2.9590372002045871E-2</c:v>
                </c:pt>
                <c:pt idx="2766">
                  <c:v>4.5629445450305886E-3</c:v>
                </c:pt>
                <c:pt idx="2767">
                  <c:v>-8.3750200510302223E-4</c:v>
                </c:pt>
                <c:pt idx="2768">
                  <c:v>3.5629703733164448E-5</c:v>
                </c:pt>
                <c:pt idx="2769">
                  <c:v>9.2209143395756248E-3</c:v>
                </c:pt>
                <c:pt idx="2770">
                  <c:v>1.0915931014876541E-2</c:v>
                </c:pt>
                <c:pt idx="2771">
                  <c:v>-1.7990084337427058E-4</c:v>
                </c:pt>
                <c:pt idx="2772">
                  <c:v>7.6331419642556965E-3</c:v>
                </c:pt>
                <c:pt idx="2773">
                  <c:v>-1.9133530505772735E-3</c:v>
                </c:pt>
                <c:pt idx="2774">
                  <c:v>3.0478885287522024E-2</c:v>
                </c:pt>
                <c:pt idx="2775">
                  <c:v>1.4540957503097481E-2</c:v>
                </c:pt>
                <c:pt idx="2776">
                  <c:v>1.5303899973828201E-2</c:v>
                </c:pt>
                <c:pt idx="2777">
                  <c:v>2.0503833969305812E-2</c:v>
                </c:pt>
                <c:pt idx="2778">
                  <c:v>-1.2894581319471883E-2</c:v>
                </c:pt>
                <c:pt idx="2779">
                  <c:v>7.044248998466794E-3</c:v>
                </c:pt>
                <c:pt idx="2780">
                  <c:v>-1.6806233986148568E-3</c:v>
                </c:pt>
                <c:pt idx="2781">
                  <c:v>-1.624679825731339E-3</c:v>
                </c:pt>
                <c:pt idx="2782">
                  <c:v>1.3929237828319785E-2</c:v>
                </c:pt>
                <c:pt idx="2783">
                  <c:v>6.0287558846941038E-3</c:v>
                </c:pt>
                <c:pt idx="2784">
                  <c:v>1.4999900053327409E-2</c:v>
                </c:pt>
                <c:pt idx="2785">
                  <c:v>2.2613465005189716E-2</c:v>
                </c:pt>
                <c:pt idx="2786">
                  <c:v>-1.1542113152158261E-2</c:v>
                </c:pt>
                <c:pt idx="2787">
                  <c:v>-1.4634154693146348E-2</c:v>
                </c:pt>
                <c:pt idx="2788">
                  <c:v>0</c:v>
                </c:pt>
                <c:pt idx="2789">
                  <c:v>-2.3854451706455393E-3</c:v>
                </c:pt>
                <c:pt idx="2790">
                  <c:v>-1.6307941560686601E-2</c:v>
                </c:pt>
                <c:pt idx="2791">
                  <c:v>-1.5486471793089199E-3</c:v>
                </c:pt>
                <c:pt idx="2792">
                  <c:v>8.3535583050267353E-3</c:v>
                </c:pt>
                <c:pt idx="2793">
                  <c:v>6.940184560656701E-3</c:v>
                </c:pt>
                <c:pt idx="2794">
                  <c:v>-5.0975383071243394E-3</c:v>
                </c:pt>
                <c:pt idx="2795">
                  <c:v>-1.3281279330026787E-2</c:v>
                </c:pt>
                <c:pt idx="2796">
                  <c:v>-3.2107958918748784E-2</c:v>
                </c:pt>
                <c:pt idx="2797">
                  <c:v>-7.8872626820310123E-3</c:v>
                </c:pt>
                <c:pt idx="2798">
                  <c:v>-3.4852971262227035E-2</c:v>
                </c:pt>
                <c:pt idx="2799">
                  <c:v>3.6439447143548603E-2</c:v>
                </c:pt>
                <c:pt idx="2800">
                  <c:v>-2.3083447571112435E-2</c:v>
                </c:pt>
                <c:pt idx="2801">
                  <c:v>3.5286553404608512E-2</c:v>
                </c:pt>
                <c:pt idx="2802">
                  <c:v>2.309152459950425E-2</c:v>
                </c:pt>
                <c:pt idx="2803">
                  <c:v>-2.5498264630069656E-2</c:v>
                </c:pt>
                <c:pt idx="2804">
                  <c:v>-3.8568506824514545E-3</c:v>
                </c:pt>
                <c:pt idx="2805">
                  <c:v>-2.2524183440134838E-2</c:v>
                </c:pt>
                <c:pt idx="2806">
                  <c:v>2.1842242129075495E-3</c:v>
                </c:pt>
                <c:pt idx="2807">
                  <c:v>2.3406616271129783E-2</c:v>
                </c:pt>
                <c:pt idx="2808">
                  <c:v>-1.5560317784284905E-2</c:v>
                </c:pt>
                <c:pt idx="2809">
                  <c:v>-7.2421214548406146E-3</c:v>
                </c:pt>
                <c:pt idx="2810">
                  <c:v>8.8263445522702988E-3</c:v>
                </c:pt>
                <c:pt idx="2811">
                  <c:v>-1.8281726417424013E-3</c:v>
                </c:pt>
                <c:pt idx="2812">
                  <c:v>-4.2481510090670582E-3</c:v>
                </c:pt>
                <c:pt idx="2813">
                  <c:v>1.660427731648188E-2</c:v>
                </c:pt>
                <c:pt idx="2814">
                  <c:v>1.4078279937955081E-2</c:v>
                </c:pt>
                <c:pt idx="2815">
                  <c:v>-1.1293055971517442E-3</c:v>
                </c:pt>
                <c:pt idx="2816">
                  <c:v>6.3924496556051575E-3</c:v>
                </c:pt>
                <c:pt idx="2817">
                  <c:v>2.3159616398611839E-2</c:v>
                </c:pt>
                <c:pt idx="2818">
                  <c:v>-1.3096065349103049E-3</c:v>
                </c:pt>
                <c:pt idx="2819">
                  <c:v>-3.7803333065897012E-2</c:v>
                </c:pt>
                <c:pt idx="2820">
                  <c:v>6.6723763846834481E-3</c:v>
                </c:pt>
                <c:pt idx="2821">
                  <c:v>-5.4022936585855878E-3</c:v>
                </c:pt>
                <c:pt idx="2822">
                  <c:v>7.3487276325909894E-3</c:v>
                </c:pt>
                <c:pt idx="2823">
                  <c:v>3.6344410342810146E-3</c:v>
                </c:pt>
                <c:pt idx="2824">
                  <c:v>-1.7214943652863485E-3</c:v>
                </c:pt>
                <c:pt idx="2825">
                  <c:v>1.6381894902613364E-2</c:v>
                </c:pt>
                <c:pt idx="2826">
                  <c:v>1.4309426706358174E-3</c:v>
                </c:pt>
                <c:pt idx="2827">
                  <c:v>-2.2507565381387092E-2</c:v>
                </c:pt>
                <c:pt idx="2828">
                  <c:v>6.8807156121586457E-3</c:v>
                </c:pt>
                <c:pt idx="2829">
                  <c:v>-1.6658251366905606E-2</c:v>
                </c:pt>
                <c:pt idx="2830">
                  <c:v>-2.0871947119541642E-2</c:v>
                </c:pt>
                <c:pt idx="2831">
                  <c:v>-1.600745607499654E-2</c:v>
                </c:pt>
                <c:pt idx="2832">
                  <c:v>9.5030334105157266E-3</c:v>
                </c:pt>
                <c:pt idx="2833">
                  <c:v>2.2047590396127251E-2</c:v>
                </c:pt>
                <c:pt idx="2834">
                  <c:v>-1.4220707763726645E-2</c:v>
                </c:pt>
                <c:pt idx="2835">
                  <c:v>4.8139215440912202E-4</c:v>
                </c:pt>
                <c:pt idx="2836">
                  <c:v>-4.4437447727840983E-3</c:v>
                </c:pt>
                <c:pt idx="2837">
                  <c:v>1.5421898940774189E-2</c:v>
                </c:pt>
                <c:pt idx="2838">
                  <c:v>2.8419597284479259E-3</c:v>
                </c:pt>
                <c:pt idx="2839">
                  <c:v>2.3406948551278055E-2</c:v>
                </c:pt>
                <c:pt idx="2840">
                  <c:v>-2.6277329697350698E-3</c:v>
                </c:pt>
                <c:pt idx="2841">
                  <c:v>1.3089680905823187E-2</c:v>
                </c:pt>
                <c:pt idx="2842">
                  <c:v>-9.4462939599591067E-3</c:v>
                </c:pt>
                <c:pt idx="2843">
                  <c:v>1.9123318711058022E-2</c:v>
                </c:pt>
                <c:pt idx="2844">
                  <c:v>5.015297493050872E-3</c:v>
                </c:pt>
                <c:pt idx="2845">
                  <c:v>1.4195068608309221E-2</c:v>
                </c:pt>
                <c:pt idx="2846">
                  <c:v>9.36518527646517E-3</c:v>
                </c:pt>
                <c:pt idx="2847">
                  <c:v>6.5774328303902602E-5</c:v>
                </c:pt>
                <c:pt idx="2848">
                  <c:v>7.2182200526676012E-3</c:v>
                </c:pt>
                <c:pt idx="2849">
                  <c:v>-7.9231702418862734E-3</c:v>
                </c:pt>
                <c:pt idx="2850">
                  <c:v>1.3162843193192966E-4</c:v>
                </c:pt>
                <c:pt idx="2851">
                  <c:v>8.6493907133249493E-3</c:v>
                </c:pt>
                <c:pt idx="2852">
                  <c:v>5.8176440056030426E-3</c:v>
                </c:pt>
                <c:pt idx="2853">
                  <c:v>-8.159816764038666E-3</c:v>
                </c:pt>
                <c:pt idx="2854">
                  <c:v>5.7569395786671905E-3</c:v>
                </c:pt>
                <c:pt idx="2855">
                  <c:v>1.7193297741377143E-2</c:v>
                </c:pt>
                <c:pt idx="2856">
                  <c:v>-5.428999359212483E-3</c:v>
                </c:pt>
                <c:pt idx="2857">
                  <c:v>-1.2451896554599867E-2</c:v>
                </c:pt>
                <c:pt idx="2858">
                  <c:v>-1.853781180769154E-2</c:v>
                </c:pt>
                <c:pt idx="2859">
                  <c:v>5.109641495248971E-3</c:v>
                </c:pt>
                <c:pt idx="2860">
                  <c:v>-5.2611566470535109E-3</c:v>
                </c:pt>
                <c:pt idx="2861">
                  <c:v>-1.8977715716289405E-2</c:v>
                </c:pt>
                <c:pt idx="2862">
                  <c:v>-1.9902619029181813E-3</c:v>
                </c:pt>
                <c:pt idx="2863">
                  <c:v>6.7661604420372733E-3</c:v>
                </c:pt>
                <c:pt idx="2864">
                  <c:v>1.5110563926569403E-2</c:v>
                </c:pt>
                <c:pt idx="2865">
                  <c:v>-7.1311874905628679E-3</c:v>
                </c:pt>
                <c:pt idx="2866">
                  <c:v>-7.9121375988293746E-3</c:v>
                </c:pt>
                <c:pt idx="2867">
                  <c:v>8.064598411932522E-3</c:v>
                </c:pt>
                <c:pt idx="2868">
                  <c:v>-1.9823017583430427E-2</c:v>
                </c:pt>
                <c:pt idx="2869">
                  <c:v>-1.7065277281956202E-2</c:v>
                </c:pt>
                <c:pt idx="2870">
                  <c:v>1.0111627869445527E-2</c:v>
                </c:pt>
                <c:pt idx="2871">
                  <c:v>-1.7593677162160787E-2</c:v>
                </c:pt>
                <c:pt idx="2872">
                  <c:v>-3.3534803001549242E-2</c:v>
                </c:pt>
                <c:pt idx="2873">
                  <c:v>1.8228714584244798E-2</c:v>
                </c:pt>
                <c:pt idx="2874">
                  <c:v>-4.0131799491778314E-3</c:v>
                </c:pt>
                <c:pt idx="2875">
                  <c:v>7.2645914207267789E-3</c:v>
                </c:pt>
                <c:pt idx="2876">
                  <c:v>-8.8753523188600904E-4</c:v>
                </c:pt>
                <c:pt idx="2877">
                  <c:v>2.0196855039706908E-2</c:v>
                </c:pt>
                <c:pt idx="2878">
                  <c:v>9.0953565754414989E-3</c:v>
                </c:pt>
                <c:pt idx="2879">
                  <c:v>-2.0502116391851278E-2</c:v>
                </c:pt>
                <c:pt idx="2880">
                  <c:v>-5.9867272303444477E-2</c:v>
                </c:pt>
                <c:pt idx="2881">
                  <c:v>-1.6531425726986664E-2</c:v>
                </c:pt>
                <c:pt idx="2882">
                  <c:v>2.0357508134841468E-2</c:v>
                </c:pt>
                <c:pt idx="2883">
                  <c:v>-3.6639974953754359E-2</c:v>
                </c:pt>
                <c:pt idx="2884">
                  <c:v>-6.0278343499151094E-2</c:v>
                </c:pt>
                <c:pt idx="2885">
                  <c:v>-2.3239722787886705E-2</c:v>
                </c:pt>
                <c:pt idx="2886">
                  <c:v>-1.4212412682161002E-2</c:v>
                </c:pt>
                <c:pt idx="2887">
                  <c:v>-3.0901811441044267E-3</c:v>
                </c:pt>
                <c:pt idx="2888">
                  <c:v>3.687597277530423E-2</c:v>
                </c:pt>
                <c:pt idx="2889">
                  <c:v>-1.9883578553038513E-2</c:v>
                </c:pt>
                <c:pt idx="2890">
                  <c:v>-5.1562231036914779E-3</c:v>
                </c:pt>
                <c:pt idx="2891">
                  <c:v>1.3781984998761515E-2</c:v>
                </c:pt>
                <c:pt idx="2892">
                  <c:v>2.9961863907971092E-2</c:v>
                </c:pt>
                <c:pt idx="2893">
                  <c:v>-2.3840803865594416E-2</c:v>
                </c:pt>
                <c:pt idx="2894">
                  <c:v>-7.3273507543600402E-2</c:v>
                </c:pt>
                <c:pt idx="2895">
                  <c:v>-2.511020989344637E-2</c:v>
                </c:pt>
                <c:pt idx="2896">
                  <c:v>2.4604008920855271E-2</c:v>
                </c:pt>
                <c:pt idx="2897">
                  <c:v>-8.5044146686623807E-3</c:v>
                </c:pt>
                <c:pt idx="2898">
                  <c:v>2.5349085022574224E-2</c:v>
                </c:pt>
                <c:pt idx="2899">
                  <c:v>-4.6247408824672889E-2</c:v>
                </c:pt>
                <c:pt idx="2900">
                  <c:v>-5.5425703008200704E-3</c:v>
                </c:pt>
                <c:pt idx="2901">
                  <c:v>-5.6254343496732369E-2</c:v>
                </c:pt>
                <c:pt idx="2902">
                  <c:v>4.1570528675885329E-2</c:v>
                </c:pt>
                <c:pt idx="2903">
                  <c:v>6.3232380845477179E-2</c:v>
                </c:pt>
                <c:pt idx="2904">
                  <c:v>-1.5541843959365337E-2</c:v>
                </c:pt>
                <c:pt idx="2905">
                  <c:v>1.067248681814092E-2</c:v>
                </c:pt>
                <c:pt idx="2906">
                  <c:v>1.1602216027862171E-2</c:v>
                </c:pt>
                <c:pt idx="2907">
                  <c:v>4.712184804827047E-4</c:v>
                </c:pt>
                <c:pt idx="2908">
                  <c:v>-4.950637997632882E-2</c:v>
                </c:pt>
                <c:pt idx="2909">
                  <c:v>-7.3389753665233926E-2</c:v>
                </c:pt>
                <c:pt idx="2910">
                  <c:v>3.3029658724874674E-3</c:v>
                </c:pt>
                <c:pt idx="2911">
                  <c:v>-1.5521547999330948E-3</c:v>
                </c:pt>
                <c:pt idx="2912">
                  <c:v>5.725870082406459E-2</c:v>
                </c:pt>
                <c:pt idx="2913">
                  <c:v>-2.1587512282295097E-2</c:v>
                </c:pt>
                <c:pt idx="2914">
                  <c:v>-2.8781823031600595E-2</c:v>
                </c:pt>
                <c:pt idx="2915">
                  <c:v>2.5522089985880569E-2</c:v>
                </c:pt>
                <c:pt idx="2916">
                  <c:v>4.4346907856368925E-2</c:v>
                </c:pt>
                <c:pt idx="2917">
                  <c:v>3.0655795166396212E-2</c:v>
                </c:pt>
                <c:pt idx="2918">
                  <c:v>1.3011846626580947E-2</c:v>
                </c:pt>
                <c:pt idx="2919">
                  <c:v>4.7842687014876428E-2</c:v>
                </c:pt>
                <c:pt idx="2920">
                  <c:v>2.0439636367157767E-3</c:v>
                </c:pt>
                <c:pt idx="2921">
                  <c:v>2.1230434813901411E-2</c:v>
                </c:pt>
                <c:pt idx="2922">
                  <c:v>-1.8766697057795767E-2</c:v>
                </c:pt>
                <c:pt idx="2923">
                  <c:v>-2.857900336436181E-2</c:v>
                </c:pt>
                <c:pt idx="2924">
                  <c:v>1.8723093202062602E-2</c:v>
                </c:pt>
                <c:pt idx="2925">
                  <c:v>6.8136702383867504E-3</c:v>
                </c:pt>
                <c:pt idx="2926">
                  <c:v>2.8993272939629895E-2</c:v>
                </c:pt>
                <c:pt idx="2927">
                  <c:v>-2.1147143087388222E-2</c:v>
                </c:pt>
                <c:pt idx="2928">
                  <c:v>7.8475012079692939E-4</c:v>
                </c:pt>
                <c:pt idx="2929">
                  <c:v>2.9861916357806027E-2</c:v>
                </c:pt>
                <c:pt idx="2930">
                  <c:v>2.4193596750125241E-2</c:v>
                </c:pt>
                <c:pt idx="2931">
                  <c:v>-8.0630330027595728E-3</c:v>
                </c:pt>
                <c:pt idx="2932">
                  <c:v>2.0814835568780089E-2</c:v>
                </c:pt>
                <c:pt idx="2933">
                  <c:v>-2.4232069444192206E-3</c:v>
                </c:pt>
                <c:pt idx="2934">
                  <c:v>1.0375123099581903E-2</c:v>
                </c:pt>
                <c:pt idx="2935">
                  <c:v>-1.1935220098056493E-2</c:v>
                </c:pt>
                <c:pt idx="2936">
                  <c:v>-1.7816014907655404E-2</c:v>
                </c:pt>
                <c:pt idx="2937">
                  <c:v>7.1608394668309927E-4</c:v>
                </c:pt>
                <c:pt idx="2938">
                  <c:v>5.7770106912009636E-3</c:v>
                </c:pt>
                <c:pt idx="2939">
                  <c:v>-1.6866491589096831E-2</c:v>
                </c:pt>
                <c:pt idx="2940">
                  <c:v>2.3991451783217592E-2</c:v>
                </c:pt>
                <c:pt idx="2941">
                  <c:v>-8.0372472050154204E-3</c:v>
                </c:pt>
                <c:pt idx="2942">
                  <c:v>-1.3254107650144675E-3</c:v>
                </c:pt>
                <c:pt idx="2943">
                  <c:v>2.9453619798605557E-2</c:v>
                </c:pt>
                <c:pt idx="2944">
                  <c:v>2.0490742363268349E-2</c:v>
                </c:pt>
                <c:pt idx="2945">
                  <c:v>1.0596701179146351E-3</c:v>
                </c:pt>
                <c:pt idx="2946">
                  <c:v>3.9426934288719984E-3</c:v>
                </c:pt>
                <c:pt idx="2947">
                  <c:v>3.7695762277199056E-3</c:v>
                </c:pt>
                <c:pt idx="2948">
                  <c:v>2.5320435411210002E-2</c:v>
                </c:pt>
                <c:pt idx="2949">
                  <c:v>1.2049258900619361E-2</c:v>
                </c:pt>
                <c:pt idx="2950">
                  <c:v>-2.3747709714136551E-2</c:v>
                </c:pt>
                <c:pt idx="2951">
                  <c:v>-3.2206646610554043E-2</c:v>
                </c:pt>
                <c:pt idx="2952">
                  <c:v>-1.1771620506765525E-2</c:v>
                </c:pt>
                <c:pt idx="2953">
                  <c:v>1.6279741677779569E-2</c:v>
                </c:pt>
                <c:pt idx="2954">
                  <c:v>7.6661273076510427E-3</c:v>
                </c:pt>
                <c:pt idx="2955">
                  <c:v>1.4928940929790345E-2</c:v>
                </c:pt>
                <c:pt idx="2956">
                  <c:v>-1.3459774655055792E-2</c:v>
                </c:pt>
                <c:pt idx="2957">
                  <c:v>-2.4797707835013269E-2</c:v>
                </c:pt>
                <c:pt idx="2958">
                  <c:v>2.62749722708123E-3</c:v>
                </c:pt>
                <c:pt idx="2959">
                  <c:v>1.2194926048465524E-3</c:v>
                </c:pt>
                <c:pt idx="2960">
                  <c:v>9.7027701207608175E-3</c:v>
                </c:pt>
                <c:pt idx="2961">
                  <c:v>-4.2387458566288724E-3</c:v>
                </c:pt>
                <c:pt idx="2962">
                  <c:v>3.1379714629853448E-3</c:v>
                </c:pt>
                <c:pt idx="2963">
                  <c:v>2.6464777717739862E-2</c:v>
                </c:pt>
                <c:pt idx="2964">
                  <c:v>8.007261726188375E-3</c:v>
                </c:pt>
                <c:pt idx="2965">
                  <c:v>1.9124015427498985E-2</c:v>
                </c:pt>
                <c:pt idx="2966">
                  <c:v>8.7587086945078007E-3</c:v>
                </c:pt>
                <c:pt idx="2967">
                  <c:v>-1.296854054475107E-3</c:v>
                </c:pt>
                <c:pt idx="2968">
                  <c:v>-1.0527317823976638E-2</c:v>
                </c:pt>
                <c:pt idx="2969">
                  <c:v>6.0281307031088416E-2</c:v>
                </c:pt>
                <c:pt idx="2970">
                  <c:v>1.9234187763737903E-2</c:v>
                </c:pt>
                <c:pt idx="2971">
                  <c:v>-1.9655417761542903E-2</c:v>
                </c:pt>
                <c:pt idx="2972">
                  <c:v>-2.9824003080332084E-3</c:v>
                </c:pt>
                <c:pt idx="2973">
                  <c:v>-1.5846688735484473E-2</c:v>
                </c:pt>
                <c:pt idx="2974">
                  <c:v>-2.3506568760316426E-2</c:v>
                </c:pt>
                <c:pt idx="2975">
                  <c:v>-7.1289526632122957E-2</c:v>
                </c:pt>
                <c:pt idx="2976">
                  <c:v>-1.8791043814712118E-3</c:v>
                </c:pt>
                <c:pt idx="2977">
                  <c:v>3.0911696399009259E-2</c:v>
                </c:pt>
                <c:pt idx="2978">
                  <c:v>4.8332045421309713E-2</c:v>
                </c:pt>
                <c:pt idx="2979">
                  <c:v>-9.9585719634287528E-3</c:v>
                </c:pt>
                <c:pt idx="2980">
                  <c:v>1.1803664146269132E-2</c:v>
                </c:pt>
                <c:pt idx="2981">
                  <c:v>-1.6921181912755101E-2</c:v>
                </c:pt>
                <c:pt idx="2982">
                  <c:v>-3.1621245332203854E-2</c:v>
                </c:pt>
                <c:pt idx="2983">
                  <c:v>5.560872528116434E-3</c:v>
                </c:pt>
                <c:pt idx="2984">
                  <c:v>-7.894012491586732E-3</c:v>
                </c:pt>
                <c:pt idx="2985">
                  <c:v>2.0730145815708368E-3</c:v>
                </c:pt>
                <c:pt idx="2986">
                  <c:v>2.2910521305773202E-2</c:v>
                </c:pt>
                <c:pt idx="2987">
                  <c:v>4.7283330952439129E-3</c:v>
                </c:pt>
                <c:pt idx="2988">
                  <c:v>1.2014029898761453E-2</c:v>
                </c:pt>
                <c:pt idx="2989">
                  <c:v>-5.475948654213544E-3</c:v>
                </c:pt>
                <c:pt idx="2990">
                  <c:v>6.0338498997225807E-5</c:v>
                </c:pt>
                <c:pt idx="2991">
                  <c:v>-8.9699383221546643E-3</c:v>
                </c:pt>
                <c:pt idx="2992">
                  <c:v>-4.6886130428323127E-3</c:v>
                </c:pt>
                <c:pt idx="2993">
                  <c:v>-1.6497359985002919E-2</c:v>
                </c:pt>
                <c:pt idx="2994">
                  <c:v>-1.5541756680400835E-2</c:v>
                </c:pt>
                <c:pt idx="2995">
                  <c:v>1.6360176347435092E-2</c:v>
                </c:pt>
                <c:pt idx="2996">
                  <c:v>3.4940492047361754E-3</c:v>
                </c:pt>
                <c:pt idx="2997">
                  <c:v>5.0334899556077114E-3</c:v>
                </c:pt>
                <c:pt idx="2998">
                  <c:v>1.6466347965000249E-2</c:v>
                </c:pt>
                <c:pt idx="2999">
                  <c:v>-1.0334907525317403E-2</c:v>
                </c:pt>
                <c:pt idx="3000">
                  <c:v>-1.4287755418074288E-4</c:v>
                </c:pt>
                <c:pt idx="3001">
                  <c:v>-4.0088821675574576E-3</c:v>
                </c:pt>
                <c:pt idx="3002">
                  <c:v>8.3879754640552306E-3</c:v>
                </c:pt>
                <c:pt idx="3003">
                  <c:v>1.0542852415792248E-2</c:v>
                </c:pt>
                <c:pt idx="3004">
                  <c:v>1.8786348603189427E-2</c:v>
                </c:pt>
                <c:pt idx="3005">
                  <c:v>8.9202100440104477E-3</c:v>
                </c:pt>
                <c:pt idx="3006">
                  <c:v>-1.7015013458403061E-2</c:v>
                </c:pt>
                <c:pt idx="3007">
                  <c:v>-5.4665113633785012E-3</c:v>
                </c:pt>
                <c:pt idx="3008">
                  <c:v>-1.5971140340020919E-2</c:v>
                </c:pt>
                <c:pt idx="3009">
                  <c:v>-1.6173415047298113E-3</c:v>
                </c:pt>
                <c:pt idx="3010">
                  <c:v>-1.1817490808688564E-2</c:v>
                </c:pt>
                <c:pt idx="3011">
                  <c:v>1.2967191046737315E-2</c:v>
                </c:pt>
                <c:pt idx="3012">
                  <c:v>1.7208693104914036E-2</c:v>
                </c:pt>
                <c:pt idx="3013">
                  <c:v>-1.4456821670854941E-2</c:v>
                </c:pt>
                <c:pt idx="3014">
                  <c:v>5.4508723352597746E-3</c:v>
                </c:pt>
                <c:pt idx="3015">
                  <c:v>2.4980622799493091E-3</c:v>
                </c:pt>
                <c:pt idx="3016">
                  <c:v>2.4986770611777263E-2</c:v>
                </c:pt>
                <c:pt idx="3017">
                  <c:v>-9.553317950626224E-3</c:v>
                </c:pt>
                <c:pt idx="3018">
                  <c:v>2.6019395655634352E-3</c:v>
                </c:pt>
                <c:pt idx="3019">
                  <c:v>9.137064487109825E-3</c:v>
                </c:pt>
                <c:pt idx="3020">
                  <c:v>0</c:v>
                </c:pt>
                <c:pt idx="3021">
                  <c:v>-9.3248105956363E-3</c:v>
                </c:pt>
                <c:pt idx="3022">
                  <c:v>0</c:v>
                </c:pt>
                <c:pt idx="3023">
                  <c:v>-7.877493759172809E-3</c:v>
                </c:pt>
                <c:pt idx="3024">
                  <c:v>0</c:v>
                </c:pt>
                <c:pt idx="3025">
                  <c:v>3.3808339102385813E-3</c:v>
                </c:pt>
                <c:pt idx="3026">
                  <c:v>0</c:v>
                </c:pt>
                <c:pt idx="3027">
                  <c:v>-1.1843084580181811E-2</c:v>
                </c:pt>
                <c:pt idx="3028">
                  <c:v>0</c:v>
                </c:pt>
                <c:pt idx="3029">
                  <c:v>-2.3035539869598051E-2</c:v>
                </c:pt>
                <c:pt idx="3030">
                  <c:v>0</c:v>
                </c:pt>
                <c:pt idx="3031">
                  <c:v>-7.9181045933118973E-4</c:v>
                </c:pt>
                <c:pt idx="3032">
                  <c:v>0</c:v>
                </c:pt>
                <c:pt idx="3033">
                  <c:v>1.5069967161929654E-2</c:v>
                </c:pt>
                <c:pt idx="3034">
                  <c:v>0</c:v>
                </c:pt>
                <c:pt idx="3035">
                  <c:v>-2.1427123319938342E-2</c:v>
                </c:pt>
                <c:pt idx="3036">
                  <c:v>0</c:v>
                </c:pt>
                <c:pt idx="3037">
                  <c:v>9.1719180427247693E-3</c:v>
                </c:pt>
                <c:pt idx="3038">
                  <c:v>-7.320458326104182E-3</c:v>
                </c:pt>
                <c:pt idx="3039">
                  <c:v>6.5610477563780092E-3</c:v>
                </c:pt>
                <c:pt idx="3040">
                  <c:v>2.7401471369421119E-2</c:v>
                </c:pt>
                <c:pt idx="3041">
                  <c:v>1.6368085894011878E-3</c:v>
                </c:pt>
                <c:pt idx="3042">
                  <c:v>7.2435644093396126E-3</c:v>
                </c:pt>
                <c:pt idx="3043">
                  <c:v>1.2869694362471767E-4</c:v>
                </c:pt>
                <c:pt idx="3044">
                  <c:v>-6.2260951530071036E-3</c:v>
                </c:pt>
                <c:pt idx="3045">
                  <c:v>8.0952823043603222E-3</c:v>
                </c:pt>
                <c:pt idx="3046">
                  <c:v>-3.9997677227479158E-3</c:v>
                </c:pt>
                <c:pt idx="3047">
                  <c:v>-8.0078514015280468E-3</c:v>
                </c:pt>
                <c:pt idx="3048">
                  <c:v>-2.2521720682290115E-2</c:v>
                </c:pt>
                <c:pt idx="3049">
                  <c:v>7.5806568129888193E-3</c:v>
                </c:pt>
                <c:pt idx="3050">
                  <c:v>-1.9443362992531021E-2</c:v>
                </c:pt>
                <c:pt idx="3051">
                  <c:v>1.1228383144626274E-2</c:v>
                </c:pt>
                <c:pt idx="3052">
                  <c:v>2.4225833302935484E-3</c:v>
                </c:pt>
                <c:pt idx="3053">
                  <c:v>1.084472763654178E-2</c:v>
                </c:pt>
                <c:pt idx="3054">
                  <c:v>5.6540528948545573E-4</c:v>
                </c:pt>
                <c:pt idx="3055">
                  <c:v>1.628901066140823E-2</c:v>
                </c:pt>
                <c:pt idx="3056">
                  <c:v>-5.9262236258615002E-3</c:v>
                </c:pt>
                <c:pt idx="3057">
                  <c:v>-2.7974822842047396E-4</c:v>
                </c:pt>
                <c:pt idx="3058">
                  <c:v>-3.2227421177282193E-3</c:v>
                </c:pt>
                <c:pt idx="3059">
                  <c:v>1.1502055422155906E-2</c:v>
                </c:pt>
                <c:pt idx="3060">
                  <c:v>-7.1208654947661019E-3</c:v>
                </c:pt>
                <c:pt idx="3061">
                  <c:v>-7.0889061591827948E-4</c:v>
                </c:pt>
                <c:pt idx="3062">
                  <c:v>6.0642154265124794E-3</c:v>
                </c:pt>
                <c:pt idx="3063">
                  <c:v>8.1076180718042748E-3</c:v>
                </c:pt>
                <c:pt idx="3064">
                  <c:v>1.7414665184194438E-3</c:v>
                </c:pt>
                <c:pt idx="3065">
                  <c:v>-5.5064456302389517E-4</c:v>
                </c:pt>
                <c:pt idx="3066">
                  <c:v>1.7295771762153621E-3</c:v>
                </c:pt>
                <c:pt idx="3067">
                  <c:v>8.8271662183405861E-3</c:v>
                </c:pt>
                <c:pt idx="3068">
                  <c:v>-1.0546907796575421E-2</c:v>
                </c:pt>
                <c:pt idx="3069">
                  <c:v>-1.9977518660857327E-2</c:v>
                </c:pt>
                <c:pt idx="3070">
                  <c:v>1.8746026972404916E-3</c:v>
                </c:pt>
                <c:pt idx="3071">
                  <c:v>1.8810824908898773E-2</c:v>
                </c:pt>
                <c:pt idx="3072">
                  <c:v>-2.2828364304370336E-3</c:v>
                </c:pt>
                <c:pt idx="3073">
                  <c:v>6.1380312425853897E-3</c:v>
                </c:pt>
                <c:pt idx="3074">
                  <c:v>-4.2484156893785084E-3</c:v>
                </c:pt>
                <c:pt idx="3075">
                  <c:v>-2.8949280239167789E-3</c:v>
                </c:pt>
                <c:pt idx="3076">
                  <c:v>-4.278937487690382E-3</c:v>
                </c:pt>
                <c:pt idx="3077">
                  <c:v>-1.0632996449484011E-2</c:v>
                </c:pt>
                <c:pt idx="3078">
                  <c:v>3.9657420303669316E-3</c:v>
                </c:pt>
                <c:pt idx="3079">
                  <c:v>4.1486611194976441E-3</c:v>
                </c:pt>
                <c:pt idx="3080">
                  <c:v>-1.5301157526987942E-3</c:v>
                </c:pt>
                <c:pt idx="3081">
                  <c:v>1.1825677006811509E-3</c:v>
                </c:pt>
                <c:pt idx="3082">
                  <c:v>1.5051811252394742E-2</c:v>
                </c:pt>
                <c:pt idx="3083">
                  <c:v>2.2671536423271139E-3</c:v>
                </c:pt>
                <c:pt idx="3084">
                  <c:v>3.4592164054334539E-3</c:v>
                </c:pt>
                <c:pt idx="3085">
                  <c:v>-5.6970205787401093E-3</c:v>
                </c:pt>
                <c:pt idx="3086">
                  <c:v>2.0523252221948951E-3</c:v>
                </c:pt>
                <c:pt idx="3087">
                  <c:v>-1.4415904305822735E-2</c:v>
                </c:pt>
                <c:pt idx="3088">
                  <c:v>9.7677143544672492E-3</c:v>
                </c:pt>
                <c:pt idx="3089">
                  <c:v>-9.3914059355722258E-3</c:v>
                </c:pt>
                <c:pt idx="3090">
                  <c:v>7.8601172927932443E-3</c:v>
                </c:pt>
                <c:pt idx="3091">
                  <c:v>1.0898113545199095E-3</c:v>
                </c:pt>
                <c:pt idx="3092">
                  <c:v>4.1205153189238791E-4</c:v>
                </c:pt>
                <c:pt idx="3093">
                  <c:v>1.3880656323390647E-2</c:v>
                </c:pt>
                <c:pt idx="3094">
                  <c:v>4.3628991706707873E-3</c:v>
                </c:pt>
                <c:pt idx="3095">
                  <c:v>4.814543866817897E-4</c:v>
                </c:pt>
                <c:pt idx="3096">
                  <c:v>-6.7410106364107546E-4</c:v>
                </c:pt>
                <c:pt idx="3097">
                  <c:v>-4.5475909078529497E-3</c:v>
                </c:pt>
                <c:pt idx="3098">
                  <c:v>-4.199017995745187E-3</c:v>
                </c:pt>
                <c:pt idx="3099">
                  <c:v>7.7740095466794122E-5</c:v>
                </c:pt>
                <c:pt idx="3100">
                  <c:v>8.256154946479936E-4</c:v>
                </c:pt>
                <c:pt idx="3101">
                  <c:v>-7.8954704393297079E-3</c:v>
                </c:pt>
                <c:pt idx="3102">
                  <c:v>1.4755647996087973E-2</c:v>
                </c:pt>
                <c:pt idx="3103">
                  <c:v>3.0616984557774239E-3</c:v>
                </c:pt>
                <c:pt idx="3104">
                  <c:v>1.4629589239199024E-2</c:v>
                </c:pt>
                <c:pt idx="3105">
                  <c:v>-7.7223398503658584E-3</c:v>
                </c:pt>
                <c:pt idx="3106">
                  <c:v>-6.8591842509491104E-3</c:v>
                </c:pt>
                <c:pt idx="3107">
                  <c:v>-8.8346194267945322E-3</c:v>
                </c:pt>
                <c:pt idx="3108">
                  <c:v>2.1216312543206411E-3</c:v>
                </c:pt>
                <c:pt idx="3109">
                  <c:v>-2.063444357993664E-3</c:v>
                </c:pt>
                <c:pt idx="3110">
                  <c:v>-1.888372340236804E-2</c:v>
                </c:pt>
                <c:pt idx="3111">
                  <c:v>-1.0900183935644845E-2</c:v>
                </c:pt>
                <c:pt idx="3112">
                  <c:v>1.2440651120240181E-2</c:v>
                </c:pt>
                <c:pt idx="3113">
                  <c:v>-1.5207025810219967E-3</c:v>
                </c:pt>
                <c:pt idx="3114">
                  <c:v>7.060555867489879E-3</c:v>
                </c:pt>
                <c:pt idx="3115">
                  <c:v>-1.3136769852797769E-2</c:v>
                </c:pt>
                <c:pt idx="3116">
                  <c:v>-5.7933025718437505E-3</c:v>
                </c:pt>
                <c:pt idx="3117">
                  <c:v>-1.0424352661946301E-2</c:v>
                </c:pt>
                <c:pt idx="3118">
                  <c:v>-1.2660520853149409E-2</c:v>
                </c:pt>
                <c:pt idx="3119">
                  <c:v>-8.9122477185199812E-3</c:v>
                </c:pt>
                <c:pt idx="3120">
                  <c:v>-1.0535536487635621E-2</c:v>
                </c:pt>
                <c:pt idx="3121">
                  <c:v>-1.242502078417474E-3</c:v>
                </c:pt>
                <c:pt idx="3122">
                  <c:v>-2.9571548496314028E-2</c:v>
                </c:pt>
                <c:pt idx="3123">
                  <c:v>1.0629231171540346E-2</c:v>
                </c:pt>
                <c:pt idx="3124">
                  <c:v>8.7271184764325807E-4</c:v>
                </c:pt>
                <c:pt idx="3125">
                  <c:v>3.6210570353105765E-3</c:v>
                </c:pt>
                <c:pt idx="3126">
                  <c:v>2.1197219004243174E-4</c:v>
                </c:pt>
                <c:pt idx="3127">
                  <c:v>-2.594787754382652E-2</c:v>
                </c:pt>
                <c:pt idx="3128">
                  <c:v>-5.8685102320428289E-3</c:v>
                </c:pt>
                <c:pt idx="3129">
                  <c:v>2.1108791825136908E-2</c:v>
                </c:pt>
                <c:pt idx="3130">
                  <c:v>-1.136504403948992E-2</c:v>
                </c:pt>
                <c:pt idx="3131">
                  <c:v>1.4007307866744857E-2</c:v>
                </c:pt>
                <c:pt idx="3132">
                  <c:v>5.0617372289583074E-3</c:v>
                </c:pt>
                <c:pt idx="3133">
                  <c:v>1.621577367415308E-2</c:v>
                </c:pt>
                <c:pt idx="3134">
                  <c:v>-9.1615563946998661E-3</c:v>
                </c:pt>
                <c:pt idx="3135">
                  <c:v>1.4564381502722767E-2</c:v>
                </c:pt>
                <c:pt idx="3136">
                  <c:v>-4.4411157000929834E-3</c:v>
                </c:pt>
                <c:pt idx="3137">
                  <c:v>-1.6718738610244123E-4</c:v>
                </c:pt>
                <c:pt idx="3138">
                  <c:v>1.7506506889176897E-2</c:v>
                </c:pt>
                <c:pt idx="3139">
                  <c:v>-8.5266823532315257E-4</c:v>
                </c:pt>
                <c:pt idx="3140">
                  <c:v>1.3444671348185774E-2</c:v>
                </c:pt>
                <c:pt idx="3141">
                  <c:v>8.0492882750711203E-3</c:v>
                </c:pt>
                <c:pt idx="3142">
                  <c:v>-9.5605669150345188E-4</c:v>
                </c:pt>
                <c:pt idx="3143">
                  <c:v>1.2656307167167936E-2</c:v>
                </c:pt>
                <c:pt idx="3144">
                  <c:v>-5.2032054233830567E-3</c:v>
                </c:pt>
                <c:pt idx="3145">
                  <c:v>-2.0200259858349091E-2</c:v>
                </c:pt>
                <c:pt idx="3146">
                  <c:v>9.8936863894003978E-3</c:v>
                </c:pt>
                <c:pt idx="3147">
                  <c:v>-2.1391189981319093E-2</c:v>
                </c:pt>
                <c:pt idx="3148">
                  <c:v>2.5371705850941992E-2</c:v>
                </c:pt>
                <c:pt idx="3149">
                  <c:v>3.2432189484339451E-3</c:v>
                </c:pt>
                <c:pt idx="3150">
                  <c:v>-1.0500635620372753E-2</c:v>
                </c:pt>
                <c:pt idx="3151">
                  <c:v>2.0644855228582081E-3</c:v>
                </c:pt>
                <c:pt idx="3152">
                  <c:v>1.3695268171002084E-2</c:v>
                </c:pt>
                <c:pt idx="3153">
                  <c:v>-1.396188407927217E-4</c:v>
                </c:pt>
                <c:pt idx="3154">
                  <c:v>-1.0789451691398033E-2</c:v>
                </c:pt>
                <c:pt idx="3155">
                  <c:v>-1.4194428653901525E-2</c:v>
                </c:pt>
                <c:pt idx="3156">
                  <c:v>-5.1876801565509095E-3</c:v>
                </c:pt>
                <c:pt idx="3157">
                  <c:v>-8.557780764766338E-3</c:v>
                </c:pt>
                <c:pt idx="3158">
                  <c:v>8.5166640343619388E-3</c:v>
                </c:pt>
                <c:pt idx="3159">
                  <c:v>-5.5524139002827264E-4</c:v>
                </c:pt>
                <c:pt idx="3160">
                  <c:v>-1.0442285471173205E-2</c:v>
                </c:pt>
                <c:pt idx="3161">
                  <c:v>3.4445585186802029E-3</c:v>
                </c:pt>
                <c:pt idx="3162">
                  <c:v>6.7508540085121742E-3</c:v>
                </c:pt>
                <c:pt idx="3163">
                  <c:v>-1.0621619035893207E-2</c:v>
                </c:pt>
                <c:pt idx="3164">
                  <c:v>9.3245352333238083E-3</c:v>
                </c:pt>
                <c:pt idx="3165">
                  <c:v>-7.0189509617542044E-3</c:v>
                </c:pt>
                <c:pt idx="3166">
                  <c:v>-9.1078347857483071E-3</c:v>
                </c:pt>
                <c:pt idx="3167">
                  <c:v>-2.8409854572526488E-3</c:v>
                </c:pt>
                <c:pt idx="3168">
                  <c:v>-4.4822835747257983E-3</c:v>
                </c:pt>
                <c:pt idx="3169">
                  <c:v>1.2387628408546902E-2</c:v>
                </c:pt>
                <c:pt idx="3170">
                  <c:v>5.7432923626539378E-3</c:v>
                </c:pt>
                <c:pt idx="3171">
                  <c:v>-3.2778412212195519E-3</c:v>
                </c:pt>
                <c:pt idx="3172">
                  <c:v>9.955782982011413E-3</c:v>
                </c:pt>
                <c:pt idx="3173">
                  <c:v>5.1200867038971873E-3</c:v>
                </c:pt>
                <c:pt idx="3174">
                  <c:v>3.8101899602498452E-3</c:v>
                </c:pt>
                <c:pt idx="3175">
                  <c:v>-2.2237227364108551E-2</c:v>
                </c:pt>
                <c:pt idx="3176">
                  <c:v>-4.5555785265047888E-3</c:v>
                </c:pt>
                <c:pt idx="3177">
                  <c:v>-1.8198075861560564E-2</c:v>
                </c:pt>
                <c:pt idx="3178">
                  <c:v>-9.2032255315803724E-3</c:v>
                </c:pt>
                <c:pt idx="3179">
                  <c:v>1.3109542865501922E-2</c:v>
                </c:pt>
                <c:pt idx="3180">
                  <c:v>-8.289495134334874E-4</c:v>
                </c:pt>
                <c:pt idx="3181">
                  <c:v>-1.4500302253335231E-2</c:v>
                </c:pt>
                <c:pt idx="3182">
                  <c:v>1.2776439096985148E-2</c:v>
                </c:pt>
                <c:pt idx="3183">
                  <c:v>-9.0509973723520605E-3</c:v>
                </c:pt>
                <c:pt idx="3184">
                  <c:v>1.4775099298354641E-2</c:v>
                </c:pt>
                <c:pt idx="3185">
                  <c:v>-2.5553360491859019E-3</c:v>
                </c:pt>
                <c:pt idx="3186">
                  <c:v>2.0085280684874449E-2</c:v>
                </c:pt>
                <c:pt idx="3187">
                  <c:v>1.3559669927069251E-2</c:v>
                </c:pt>
                <c:pt idx="3188">
                  <c:v>1.0863124580732053E-2</c:v>
                </c:pt>
                <c:pt idx="3189">
                  <c:v>8.9968663146376051E-3</c:v>
                </c:pt>
                <c:pt idx="3190">
                  <c:v>1.7606176389186646E-2</c:v>
                </c:pt>
                <c:pt idx="3191">
                  <c:v>1.1590371925400706E-2</c:v>
                </c:pt>
                <c:pt idx="3192">
                  <c:v>1.0258694312112144E-2</c:v>
                </c:pt>
                <c:pt idx="3193">
                  <c:v>-7.4477571420530526E-3</c:v>
                </c:pt>
                <c:pt idx="3194">
                  <c:v>9.1393060855882325E-3</c:v>
                </c:pt>
                <c:pt idx="3195">
                  <c:v>1.3697136170264912E-2</c:v>
                </c:pt>
                <c:pt idx="3196">
                  <c:v>-2.5945548012167386E-3</c:v>
                </c:pt>
                <c:pt idx="3197">
                  <c:v>8.1804715724143068E-3</c:v>
                </c:pt>
                <c:pt idx="3198">
                  <c:v>6.0258215163528934E-3</c:v>
                </c:pt>
                <c:pt idx="3199">
                  <c:v>1.881521200052916E-3</c:v>
                </c:pt>
                <c:pt idx="3200">
                  <c:v>8.0690893499628866E-3</c:v>
                </c:pt>
                <c:pt idx="3201">
                  <c:v>6.2363984659708147E-3</c:v>
                </c:pt>
                <c:pt idx="3202">
                  <c:v>-1.6761578222640291E-2</c:v>
                </c:pt>
                <c:pt idx="3203">
                  <c:v>6.7140500211131477E-3</c:v>
                </c:pt>
                <c:pt idx="3204">
                  <c:v>3.2795645433569926E-3</c:v>
                </c:pt>
                <c:pt idx="3205">
                  <c:v>2.0771191806936432E-2</c:v>
                </c:pt>
                <c:pt idx="3206">
                  <c:v>2.3817682876714533E-3</c:v>
                </c:pt>
                <c:pt idx="3207">
                  <c:v>-7.2082932701871445E-3</c:v>
                </c:pt>
                <c:pt idx="3208">
                  <c:v>6.0044298179988739E-3</c:v>
                </c:pt>
                <c:pt idx="3209">
                  <c:v>1.1450783848134825E-2</c:v>
                </c:pt>
                <c:pt idx="3210">
                  <c:v>7.3974873202420407E-3</c:v>
                </c:pt>
                <c:pt idx="3211">
                  <c:v>1.2760110132193249E-2</c:v>
                </c:pt>
                <c:pt idx="3212">
                  <c:v>2.0963514205437378E-2</c:v>
                </c:pt>
                <c:pt idx="3213">
                  <c:v>9.0870939238030387E-4</c:v>
                </c:pt>
                <c:pt idx="3214">
                  <c:v>-1.0924412611545985E-2</c:v>
                </c:pt>
                <c:pt idx="3215">
                  <c:v>2.7335903451746273E-3</c:v>
                </c:pt>
                <c:pt idx="3216">
                  <c:v>1.2464101953995061E-3</c:v>
                </c:pt>
                <c:pt idx="3217">
                  <c:v>-9.4169411928533026E-3</c:v>
                </c:pt>
                <c:pt idx="3218">
                  <c:v>4.7895668675526134E-3</c:v>
                </c:pt>
                <c:pt idx="3219">
                  <c:v>1.6146043936323906E-2</c:v>
                </c:pt>
                <c:pt idx="3220">
                  <c:v>5.1532781459684542E-3</c:v>
                </c:pt>
                <c:pt idx="3221">
                  <c:v>-8.629532298988038E-3</c:v>
                </c:pt>
                <c:pt idx="3222">
                  <c:v>1.0967990977874818E-3</c:v>
                </c:pt>
                <c:pt idx="3223">
                  <c:v>8.6885700914809526E-3</c:v>
                </c:pt>
                <c:pt idx="3224">
                  <c:v>-6.0852549994958706E-3</c:v>
                </c:pt>
                <c:pt idx="3225">
                  <c:v>-8.4813310726428205E-3</c:v>
                </c:pt>
                <c:pt idx="3226">
                  <c:v>5.5240627074262319E-3</c:v>
                </c:pt>
                <c:pt idx="3227">
                  <c:v>5.1673470474984376E-3</c:v>
                </c:pt>
                <c:pt idx="3228">
                  <c:v>-2.7009142751328692E-3</c:v>
                </c:pt>
                <c:pt idx="3229">
                  <c:v>-3.5363905255112016E-2</c:v>
                </c:pt>
                <c:pt idx="3230">
                  <c:v>-3.113116548528802E-2</c:v>
                </c:pt>
                <c:pt idx="3231">
                  <c:v>2.1789576193746992E-2</c:v>
                </c:pt>
                <c:pt idx="3232">
                  <c:v>6.3657024846186707E-3</c:v>
                </c:pt>
                <c:pt idx="3233">
                  <c:v>-1.4505093016936156E-2</c:v>
                </c:pt>
                <c:pt idx="3234">
                  <c:v>-1.469094578650498E-2</c:v>
                </c:pt>
                <c:pt idx="3235">
                  <c:v>7.3541557226501934E-3</c:v>
                </c:pt>
                <c:pt idx="3236">
                  <c:v>2.2799064924479206E-2</c:v>
                </c:pt>
                <c:pt idx="3237">
                  <c:v>9.0433912867009525E-3</c:v>
                </c:pt>
                <c:pt idx="3238">
                  <c:v>-1.9623122602837436E-2</c:v>
                </c:pt>
                <c:pt idx="3239">
                  <c:v>4.9037823061599539E-3</c:v>
                </c:pt>
                <c:pt idx="3240">
                  <c:v>-6.5950266780081578E-3</c:v>
                </c:pt>
                <c:pt idx="3241">
                  <c:v>-7.1127479442783022E-3</c:v>
                </c:pt>
                <c:pt idx="3242">
                  <c:v>-1.3044888117619323E-3</c:v>
                </c:pt>
                <c:pt idx="3243">
                  <c:v>-8.3874268542718754E-3</c:v>
                </c:pt>
                <c:pt idx="3244">
                  <c:v>1.5337205581674939E-2</c:v>
                </c:pt>
                <c:pt idx="3245">
                  <c:v>1.5757138679855866E-2</c:v>
                </c:pt>
                <c:pt idx="3246">
                  <c:v>-1.7762520306243746E-2</c:v>
                </c:pt>
                <c:pt idx="3247">
                  <c:v>-1.594950585338142E-2</c:v>
                </c:pt>
                <c:pt idx="3248">
                  <c:v>1.2373409992076041E-2</c:v>
                </c:pt>
                <c:pt idx="3249">
                  <c:v>2.035656968246791E-2</c:v>
                </c:pt>
                <c:pt idx="3250">
                  <c:v>3.0653639973104819E-2</c:v>
                </c:pt>
                <c:pt idx="3251">
                  <c:v>3.113623743434608E-3</c:v>
                </c:pt>
                <c:pt idx="3252">
                  <c:v>-6.3499427206483872E-3</c:v>
                </c:pt>
                <c:pt idx="3253">
                  <c:v>2.8106178829352402E-2</c:v>
                </c:pt>
                <c:pt idx="3254">
                  <c:v>8.8078872458776884E-3</c:v>
                </c:pt>
                <c:pt idx="3255">
                  <c:v>6.7696136258543968E-3</c:v>
                </c:pt>
                <c:pt idx="3256">
                  <c:v>3.3700210342372472E-2</c:v>
                </c:pt>
                <c:pt idx="3257">
                  <c:v>2.0890924869831906E-3</c:v>
                </c:pt>
                <c:pt idx="3258">
                  <c:v>-2.3839950990087278E-2</c:v>
                </c:pt>
                <c:pt idx="3259">
                  <c:v>5.737673628779319E-3</c:v>
                </c:pt>
                <c:pt idx="3260">
                  <c:v>7.4587713169957989E-3</c:v>
                </c:pt>
                <c:pt idx="3261">
                  <c:v>3.3448503934394602E-3</c:v>
                </c:pt>
                <c:pt idx="3262">
                  <c:v>-8.7460918158264248E-3</c:v>
                </c:pt>
                <c:pt idx="3263">
                  <c:v>-1.50718629723201E-2</c:v>
                </c:pt>
                <c:pt idx="3264">
                  <c:v>1.9304225654535091E-2</c:v>
                </c:pt>
                <c:pt idx="3265">
                  <c:v>3.2435178407936968E-3</c:v>
                </c:pt>
                <c:pt idx="3266">
                  <c:v>2.7042920645017836E-2</c:v>
                </c:pt>
                <c:pt idx="3267">
                  <c:v>-1.780004783442737E-2</c:v>
                </c:pt>
                <c:pt idx="3268">
                  <c:v>9.4840409434695568E-3</c:v>
                </c:pt>
                <c:pt idx="3269">
                  <c:v>-3.7493327370228375E-3</c:v>
                </c:pt>
                <c:pt idx="3270">
                  <c:v>1.3537751854391544E-2</c:v>
                </c:pt>
                <c:pt idx="3271">
                  <c:v>2.7814244044019974E-3</c:v>
                </c:pt>
                <c:pt idx="3272">
                  <c:v>5.6177725222887904E-3</c:v>
                </c:pt>
                <c:pt idx="3273">
                  <c:v>-1.1740834915334761E-2</c:v>
                </c:pt>
                <c:pt idx="3274">
                  <c:v>8.6834678667102865E-5</c:v>
                </c:pt>
                <c:pt idx="3275">
                  <c:v>-8.3309044537500723E-3</c:v>
                </c:pt>
                <c:pt idx="3276">
                  <c:v>-3.9478615212100807E-3</c:v>
                </c:pt>
                <c:pt idx="3277">
                  <c:v>-1.2382864248420975E-2</c:v>
                </c:pt>
                <c:pt idx="3278">
                  <c:v>1.5741530322831244E-2</c:v>
                </c:pt>
                <c:pt idx="3279">
                  <c:v>-2.2251504935475452E-2</c:v>
                </c:pt>
                <c:pt idx="3280">
                  <c:v>-1.5158680022882029E-3</c:v>
                </c:pt>
                <c:pt idx="3281">
                  <c:v>8.8426808495576763E-3</c:v>
                </c:pt>
                <c:pt idx="3282">
                  <c:v>-5.9841018759598905E-4</c:v>
                </c:pt>
                <c:pt idx="3283">
                  <c:v>-4.3857763839625502E-3</c:v>
                </c:pt>
                <c:pt idx="3284">
                  <c:v>-1.1119168500183461E-2</c:v>
                </c:pt>
                <c:pt idx="3285">
                  <c:v>-8.1582601754330852E-3</c:v>
                </c:pt>
                <c:pt idx="3286">
                  <c:v>1.1570057137069174E-2</c:v>
                </c:pt>
                <c:pt idx="3287">
                  <c:v>-4.2501233169200984E-3</c:v>
                </c:pt>
                <c:pt idx="3288">
                  <c:v>4.0290374569167398E-3</c:v>
                </c:pt>
                <c:pt idx="3289">
                  <c:v>-1.0082514413575461E-2</c:v>
                </c:pt>
                <c:pt idx="3290">
                  <c:v>-2.1336818141051601E-2</c:v>
                </c:pt>
                <c:pt idx="3291">
                  <c:v>8.5492181905859627E-3</c:v>
                </c:pt>
                <c:pt idx="3292">
                  <c:v>-2.1049487252390982E-2</c:v>
                </c:pt>
                <c:pt idx="3293">
                  <c:v>-8.7836718507130502E-3</c:v>
                </c:pt>
                <c:pt idx="3294">
                  <c:v>-1.8259301304137693E-2</c:v>
                </c:pt>
                <c:pt idx="3295">
                  <c:v>2.0303101412778829E-2</c:v>
                </c:pt>
                <c:pt idx="3296">
                  <c:v>1.5616703043308552E-2</c:v>
                </c:pt>
                <c:pt idx="3297">
                  <c:v>-1.8591389649032007E-3</c:v>
                </c:pt>
                <c:pt idx="3298">
                  <c:v>-2.1766878967080006E-2</c:v>
                </c:pt>
                <c:pt idx="3299">
                  <c:v>2.3246343532896691E-3</c:v>
                </c:pt>
                <c:pt idx="3300">
                  <c:v>9.0645875160327103E-3</c:v>
                </c:pt>
                <c:pt idx="3301">
                  <c:v>-2.4624143542164193E-2</c:v>
                </c:pt>
                <c:pt idx="3302">
                  <c:v>-1.2984434810356067E-2</c:v>
                </c:pt>
                <c:pt idx="3303">
                  <c:v>3.9325993348367002E-3</c:v>
                </c:pt>
                <c:pt idx="3304">
                  <c:v>6.9288327004795132E-3</c:v>
                </c:pt>
                <c:pt idx="3305">
                  <c:v>1.4202271831788259E-2</c:v>
                </c:pt>
                <c:pt idx="3306">
                  <c:v>-6.6732337927479946E-3</c:v>
                </c:pt>
                <c:pt idx="3307">
                  <c:v>4.8893448779736594E-3</c:v>
                </c:pt>
                <c:pt idx="3308">
                  <c:v>-1.8326558314393938E-2</c:v>
                </c:pt>
                <c:pt idx="3309">
                  <c:v>1.7141342004421741E-2</c:v>
                </c:pt>
                <c:pt idx="3310">
                  <c:v>3.4226463933340029E-2</c:v>
                </c:pt>
                <c:pt idx="3311">
                  <c:v>-1.6936810480499886E-2</c:v>
                </c:pt>
                <c:pt idx="3312">
                  <c:v>-6.0519238758942745E-3</c:v>
                </c:pt>
                <c:pt idx="3313">
                  <c:v>-3.1608427587688269E-3</c:v>
                </c:pt>
                <c:pt idx="3314">
                  <c:v>-2.247206950276677E-2</c:v>
                </c:pt>
                <c:pt idx="3315">
                  <c:v>-2.0764342249721682E-2</c:v>
                </c:pt>
                <c:pt idx="3316">
                  <c:v>-2.185989162970977E-2</c:v>
                </c:pt>
                <c:pt idx="3317">
                  <c:v>1.8657428245004982E-2</c:v>
                </c:pt>
                <c:pt idx="3318">
                  <c:v>5.9894753761664523E-3</c:v>
                </c:pt>
                <c:pt idx="3319">
                  <c:v>-8.4389449755217921E-3</c:v>
                </c:pt>
                <c:pt idx="3320">
                  <c:v>1.9019916591817679E-2</c:v>
                </c:pt>
                <c:pt idx="3321">
                  <c:v>-2.8511377148703408E-2</c:v>
                </c:pt>
                <c:pt idx="3322">
                  <c:v>-1.440704267109181E-3</c:v>
                </c:pt>
                <c:pt idx="3323">
                  <c:v>-3.216587460605607E-2</c:v>
                </c:pt>
                <c:pt idx="3324">
                  <c:v>-2.0948291806728751E-2</c:v>
                </c:pt>
                <c:pt idx="3325">
                  <c:v>5.196472691039857E-3</c:v>
                </c:pt>
                <c:pt idx="3326">
                  <c:v>-3.638561138176408E-3</c:v>
                </c:pt>
                <c:pt idx="3327">
                  <c:v>2.0878144381313815E-2</c:v>
                </c:pt>
                <c:pt idx="3328">
                  <c:v>-1.1763328756520888E-2</c:v>
                </c:pt>
                <c:pt idx="3329">
                  <c:v>1.1606128362627689E-2</c:v>
                </c:pt>
                <c:pt idx="3330">
                  <c:v>8.4461427134634604E-3</c:v>
                </c:pt>
                <c:pt idx="3331">
                  <c:v>3.7493599717848317E-3</c:v>
                </c:pt>
                <c:pt idx="3332">
                  <c:v>1.7344155792134375E-2</c:v>
                </c:pt>
                <c:pt idx="3333">
                  <c:v>2.4164322415554593E-2</c:v>
                </c:pt>
                <c:pt idx="3334">
                  <c:v>-1.2399857238710541E-2</c:v>
                </c:pt>
                <c:pt idx="3335">
                  <c:v>-2.0352568566314851E-2</c:v>
                </c:pt>
                <c:pt idx="3336">
                  <c:v>-8.7186297039210103E-3</c:v>
                </c:pt>
                <c:pt idx="3337">
                  <c:v>1.0303276571308468E-2</c:v>
                </c:pt>
                <c:pt idx="3338">
                  <c:v>6.7919496266295541E-3</c:v>
                </c:pt>
                <c:pt idx="3339">
                  <c:v>-7.560792093489273E-3</c:v>
                </c:pt>
                <c:pt idx="3340">
                  <c:v>1.3612814814845135E-3</c:v>
                </c:pt>
                <c:pt idx="3341">
                  <c:v>6.8890421716023761E-3</c:v>
                </c:pt>
                <c:pt idx="3342">
                  <c:v>-4.3205082325137333E-4</c:v>
                </c:pt>
                <c:pt idx="3343">
                  <c:v>-1.4092956327973019E-2</c:v>
                </c:pt>
                <c:pt idx="3344">
                  <c:v>-1.2026749839355604E-2</c:v>
                </c:pt>
                <c:pt idx="3345">
                  <c:v>-3.0436244489315924E-3</c:v>
                </c:pt>
                <c:pt idx="3346">
                  <c:v>-2.0273419889683519E-2</c:v>
                </c:pt>
                <c:pt idx="3347">
                  <c:v>1.3348309450337957E-2</c:v>
                </c:pt>
                <c:pt idx="3348">
                  <c:v>4.0525940660476305E-3</c:v>
                </c:pt>
                <c:pt idx="3349">
                  <c:v>-4.2051246439580581E-3</c:v>
                </c:pt>
                <c:pt idx="3350">
                  <c:v>3.7398162263002658E-3</c:v>
                </c:pt>
                <c:pt idx="3351">
                  <c:v>5.2104668030246333E-3</c:v>
                </c:pt>
                <c:pt idx="3352">
                  <c:v>-2.0698031452477401E-2</c:v>
                </c:pt>
                <c:pt idx="3353">
                  <c:v>2.0518485514221751E-2</c:v>
                </c:pt>
                <c:pt idx="3354">
                  <c:v>8.975504793362208E-3</c:v>
                </c:pt>
                <c:pt idx="3355">
                  <c:v>1.5999895337298422E-2</c:v>
                </c:pt>
                <c:pt idx="3356">
                  <c:v>-8.4512108309145028E-3</c:v>
                </c:pt>
                <c:pt idx="3357">
                  <c:v>-1.6746370882359007E-3</c:v>
                </c:pt>
                <c:pt idx="3358">
                  <c:v>1.4522146663503941E-2</c:v>
                </c:pt>
                <c:pt idx="3359">
                  <c:v>-6.2415049622028922E-3</c:v>
                </c:pt>
                <c:pt idx="3360">
                  <c:v>4.2296998604474112E-3</c:v>
                </c:pt>
                <c:pt idx="3361">
                  <c:v>3.5856299370706839E-4</c:v>
                </c:pt>
                <c:pt idx="3362">
                  <c:v>-2.807581388484701E-3</c:v>
                </c:pt>
                <c:pt idx="3363">
                  <c:v>1.4132440898992021E-2</c:v>
                </c:pt>
                <c:pt idx="3364">
                  <c:v>-4.8652142724367941E-3</c:v>
                </c:pt>
                <c:pt idx="3365">
                  <c:v>-1.4507607015925581E-2</c:v>
                </c:pt>
                <c:pt idx="3366">
                  <c:v>5.4708068175362001E-3</c:v>
                </c:pt>
                <c:pt idx="3367">
                  <c:v>1.2401243338659995E-2</c:v>
                </c:pt>
                <c:pt idx="3368">
                  <c:v>-9.7413613270092014E-3</c:v>
                </c:pt>
                <c:pt idx="3369">
                  <c:v>-4.4309204688666257E-3</c:v>
                </c:pt>
                <c:pt idx="3370">
                  <c:v>-1.0851258193092407E-2</c:v>
                </c:pt>
                <c:pt idx="3371">
                  <c:v>2.7215466226042651E-3</c:v>
                </c:pt>
                <c:pt idx="3372">
                  <c:v>-1.6581434459865866E-3</c:v>
                </c:pt>
                <c:pt idx="3373">
                  <c:v>-1.5597422282619204E-2</c:v>
                </c:pt>
                <c:pt idx="3374">
                  <c:v>-2.6930168563659247E-3</c:v>
                </c:pt>
                <c:pt idx="3375">
                  <c:v>1.6508072779224409E-3</c:v>
                </c:pt>
                <c:pt idx="3376">
                  <c:v>9.0122581339855505E-3</c:v>
                </c:pt>
                <c:pt idx="3377">
                  <c:v>-1.8154308283087107E-2</c:v>
                </c:pt>
                <c:pt idx="3378">
                  <c:v>1.2397717312779832E-2</c:v>
                </c:pt>
                <c:pt idx="3379">
                  <c:v>1.1676372965979455E-2</c:v>
                </c:pt>
                <c:pt idx="3380">
                  <c:v>1.4822776757476681E-2</c:v>
                </c:pt>
                <c:pt idx="3381">
                  <c:v>7.7270716052826507E-3</c:v>
                </c:pt>
                <c:pt idx="3382">
                  <c:v>1.4386650401752021E-2</c:v>
                </c:pt>
                <c:pt idx="3383">
                  <c:v>-1.4411041349813333E-3</c:v>
                </c:pt>
                <c:pt idx="3384">
                  <c:v>1.0401255832478641E-2</c:v>
                </c:pt>
                <c:pt idx="3385">
                  <c:v>-2.4087249486370985E-4</c:v>
                </c:pt>
                <c:pt idx="3386">
                  <c:v>1.1955478401054286E-2</c:v>
                </c:pt>
                <c:pt idx="3387">
                  <c:v>-1.6641715368200187E-2</c:v>
                </c:pt>
                <c:pt idx="3388">
                  <c:v>-8.1004898189985051E-3</c:v>
                </c:pt>
                <c:pt idx="3389">
                  <c:v>2.5271912001709868E-3</c:v>
                </c:pt>
                <c:pt idx="3390">
                  <c:v>-1.4427277540493222E-2</c:v>
                </c:pt>
                <c:pt idx="3391">
                  <c:v>-1.2561880942540089E-2</c:v>
                </c:pt>
                <c:pt idx="3392">
                  <c:v>-7.2497087701109027E-3</c:v>
                </c:pt>
                <c:pt idx="3393">
                  <c:v>9.118660665880185E-3</c:v>
                </c:pt>
                <c:pt idx="3394">
                  <c:v>8.2114813923919224E-3</c:v>
                </c:pt>
                <c:pt idx="3395">
                  <c:v>-6.1522809824072818E-3</c:v>
                </c:pt>
                <c:pt idx="3396">
                  <c:v>2.6715568947555161E-3</c:v>
                </c:pt>
                <c:pt idx="3397">
                  <c:v>1.3882315151523292E-3</c:v>
                </c:pt>
                <c:pt idx="3398">
                  <c:v>2.5882432149384016E-2</c:v>
                </c:pt>
                <c:pt idx="3399">
                  <c:v>6.798620073215752E-3</c:v>
                </c:pt>
                <c:pt idx="3400">
                  <c:v>-5.1795341897627016E-3</c:v>
                </c:pt>
                <c:pt idx="3401">
                  <c:v>4.4857321267794984E-3</c:v>
                </c:pt>
                <c:pt idx="3402">
                  <c:v>3.9074691162728267E-3</c:v>
                </c:pt>
                <c:pt idx="3403">
                  <c:v>-1.6010491287517005E-2</c:v>
                </c:pt>
                <c:pt idx="3404">
                  <c:v>1.1328597721258066E-2</c:v>
                </c:pt>
                <c:pt idx="3405">
                  <c:v>7.2754695056964809E-3</c:v>
                </c:pt>
                <c:pt idx="3406">
                  <c:v>-8.8172012735423678E-3</c:v>
                </c:pt>
                <c:pt idx="3407">
                  <c:v>2.1100230844158581E-2</c:v>
                </c:pt>
                <c:pt idx="3408">
                  <c:v>1.003722585542377E-3</c:v>
                </c:pt>
                <c:pt idx="3409">
                  <c:v>-2.4282467366830932E-2</c:v>
                </c:pt>
                <c:pt idx="3410">
                  <c:v>-1.1018553437454061E-2</c:v>
                </c:pt>
                <c:pt idx="3411">
                  <c:v>-1.4950111831815629E-2</c:v>
                </c:pt>
                <c:pt idx="3412">
                  <c:v>-9.0211487773110832E-3</c:v>
                </c:pt>
                <c:pt idx="3413">
                  <c:v>2.0703535285811418E-2</c:v>
                </c:pt>
                <c:pt idx="3414">
                  <c:v>1.1690873852863635E-2</c:v>
                </c:pt>
                <c:pt idx="3415">
                  <c:v>-1.8368057139046101E-2</c:v>
                </c:pt>
                <c:pt idx="3416">
                  <c:v>1.4602803764240978E-4</c:v>
                </c:pt>
                <c:pt idx="3417">
                  <c:v>5.9597914420433011E-3</c:v>
                </c:pt>
                <c:pt idx="3418">
                  <c:v>-6.6536146180080679E-3</c:v>
                </c:pt>
                <c:pt idx="3419">
                  <c:v>1.8324231757773667E-2</c:v>
                </c:pt>
                <c:pt idx="3420">
                  <c:v>1.0587111736647644E-2</c:v>
                </c:pt>
                <c:pt idx="3421">
                  <c:v>-9.9775687853363038E-3</c:v>
                </c:pt>
                <c:pt idx="3422">
                  <c:v>6.9653711149300253E-3</c:v>
                </c:pt>
                <c:pt idx="3423">
                  <c:v>-7.7991041803962121E-3</c:v>
                </c:pt>
                <c:pt idx="3424">
                  <c:v>-2.8307209129458499E-2</c:v>
                </c:pt>
                <c:pt idx="3425">
                  <c:v>1.0271092383240079E-2</c:v>
                </c:pt>
                <c:pt idx="3426">
                  <c:v>-3.0786783385039485E-2</c:v>
                </c:pt>
                <c:pt idx="3427">
                  <c:v>-2.2215624096599402E-2</c:v>
                </c:pt>
                <c:pt idx="3428">
                  <c:v>6.698488622419071E-3</c:v>
                </c:pt>
                <c:pt idx="3429">
                  <c:v>-7.6618427102559438E-3</c:v>
                </c:pt>
                <c:pt idx="3430">
                  <c:v>-3.1258204040078411E-2</c:v>
                </c:pt>
                <c:pt idx="3431">
                  <c:v>3.0477206348194893E-2</c:v>
                </c:pt>
                <c:pt idx="3432">
                  <c:v>7.3327287027815874E-3</c:v>
                </c:pt>
                <c:pt idx="3433">
                  <c:v>-1.094674805875152E-2</c:v>
                </c:pt>
                <c:pt idx="3434">
                  <c:v>3.2102886349781194E-2</c:v>
                </c:pt>
                <c:pt idx="3435">
                  <c:v>-1.4114460417943064E-2</c:v>
                </c:pt>
                <c:pt idx="3436">
                  <c:v>-1.8491945739519646E-2</c:v>
                </c:pt>
                <c:pt idx="3437">
                  <c:v>6.8531763751771358E-3</c:v>
                </c:pt>
                <c:pt idx="3438">
                  <c:v>-8.5398770464824025E-3</c:v>
                </c:pt>
                <c:pt idx="3439">
                  <c:v>5.3990378072619185E-3</c:v>
                </c:pt>
                <c:pt idx="3440">
                  <c:v>1.3790281835783371E-2</c:v>
                </c:pt>
                <c:pt idx="3441">
                  <c:v>3.3919755843410154E-3</c:v>
                </c:pt>
                <c:pt idx="3442">
                  <c:v>6.4103995779873964E-3</c:v>
                </c:pt>
                <c:pt idx="3443">
                  <c:v>-3.4837484075076518E-3</c:v>
                </c:pt>
                <c:pt idx="3444">
                  <c:v>-8.0904439020042223E-3</c:v>
                </c:pt>
                <c:pt idx="3445">
                  <c:v>-2.0702120235522866E-2</c:v>
                </c:pt>
                <c:pt idx="3446">
                  <c:v>-2.8383652245514351E-2</c:v>
                </c:pt>
                <c:pt idx="3447">
                  <c:v>-8.9221194074475957E-3</c:v>
                </c:pt>
                <c:pt idx="3448">
                  <c:v>3.7432302801692165E-2</c:v>
                </c:pt>
                <c:pt idx="3449">
                  <c:v>1.8766201074509349E-3</c:v>
                </c:pt>
                <c:pt idx="3450">
                  <c:v>-1.5546535719561706E-2</c:v>
                </c:pt>
                <c:pt idx="3451">
                  <c:v>-2.8969254984813762E-2</c:v>
                </c:pt>
                <c:pt idx="3452">
                  <c:v>-3.0650105303488218E-2</c:v>
                </c:pt>
                <c:pt idx="3453">
                  <c:v>4.7328835076214694E-3</c:v>
                </c:pt>
                <c:pt idx="3454">
                  <c:v>-3.6244117801697298E-2</c:v>
                </c:pt>
                <c:pt idx="3455">
                  <c:v>8.8555667404169001E-3</c:v>
                </c:pt>
                <c:pt idx="3456">
                  <c:v>3.2410317357602102E-2</c:v>
                </c:pt>
                <c:pt idx="3457">
                  <c:v>-1.0467042320424709E-2</c:v>
                </c:pt>
                <c:pt idx="3458">
                  <c:v>-1.9461034611744341E-2</c:v>
                </c:pt>
                <c:pt idx="3459">
                  <c:v>1.2667873130217475E-2</c:v>
                </c:pt>
                <c:pt idx="3460">
                  <c:v>-2.8121135284287391E-2</c:v>
                </c:pt>
                <c:pt idx="3461">
                  <c:v>1.3463680058636752E-2</c:v>
                </c:pt>
                <c:pt idx="3462">
                  <c:v>-2.9368979369909454E-2</c:v>
                </c:pt>
                <c:pt idx="3463">
                  <c:v>4.2315624394985936E-2</c:v>
                </c:pt>
                <c:pt idx="3464">
                  <c:v>3.8188923110453786E-3</c:v>
                </c:pt>
                <c:pt idx="3465">
                  <c:v>3.0159814435268842E-2</c:v>
                </c:pt>
                <c:pt idx="3466">
                  <c:v>-3.541167167131942E-3</c:v>
                </c:pt>
                <c:pt idx="3467">
                  <c:v>-3.7595573906568131E-3</c:v>
                </c:pt>
                <c:pt idx="3468">
                  <c:v>-2.0650376133266611E-2</c:v>
                </c:pt>
                <c:pt idx="3469">
                  <c:v>-3.8839625275141329E-2</c:v>
                </c:pt>
                <c:pt idx="3470">
                  <c:v>-1.1302534028674333E-2</c:v>
                </c:pt>
                <c:pt idx="3471">
                  <c:v>2.2143867292491851E-2</c:v>
                </c:pt>
                <c:pt idx="3472">
                  <c:v>-4.3185995220053293E-2</c:v>
                </c:pt>
                <c:pt idx="3473">
                  <c:v>1.1206892960329279E-2</c:v>
                </c:pt>
                <c:pt idx="3474">
                  <c:v>8.3096816583960991E-3</c:v>
                </c:pt>
                <c:pt idx="3475">
                  <c:v>4.3604319123105029E-3</c:v>
                </c:pt>
                <c:pt idx="3476">
                  <c:v>-3.1948706073770076E-4</c:v>
                </c:pt>
                <c:pt idx="3477">
                  <c:v>3.7612634662131986E-3</c:v>
                </c:pt>
                <c:pt idx="3478">
                  <c:v>-3.2545383317188503E-3</c:v>
                </c:pt>
                <c:pt idx="3479">
                  <c:v>1.3205086554949119E-2</c:v>
                </c:pt>
                <c:pt idx="3480">
                  <c:v>4.2170083906837533E-2</c:v>
                </c:pt>
                <c:pt idx="3481">
                  <c:v>4.3753191034845613E-4</c:v>
                </c:pt>
                <c:pt idx="3482">
                  <c:v>2.3094938743781772E-3</c:v>
                </c:pt>
                <c:pt idx="3483">
                  <c:v>-4.3529492749705412E-3</c:v>
                </c:pt>
                <c:pt idx="3484">
                  <c:v>4.1737098625382923E-4</c:v>
                </c:pt>
                <c:pt idx="3485">
                  <c:v>1.1822429979933028E-2</c:v>
                </c:pt>
                <c:pt idx="3486">
                  <c:v>1.94391011369941E-2</c:v>
                </c:pt>
                <c:pt idx="3487">
                  <c:v>1.8198178210404646E-4</c:v>
                </c:pt>
                <c:pt idx="3488">
                  <c:v>-1.7293848084715822E-2</c:v>
                </c:pt>
                <c:pt idx="3489">
                  <c:v>3.0160574072384705E-2</c:v>
                </c:pt>
                <c:pt idx="3490">
                  <c:v>5.0470718208845983E-3</c:v>
                </c:pt>
                <c:pt idx="3491">
                  <c:v>-1.1514985195770332E-2</c:v>
                </c:pt>
                <c:pt idx="3492">
                  <c:v>6.3780898779963778E-3</c:v>
                </c:pt>
                <c:pt idx="3493">
                  <c:v>8.0717748734447058E-3</c:v>
                </c:pt>
                <c:pt idx="3494">
                  <c:v>1.5630722492279167E-3</c:v>
                </c:pt>
                <c:pt idx="3495">
                  <c:v>1.5606328668074133E-3</c:v>
                </c:pt>
                <c:pt idx="3496">
                  <c:v>-4.1439870202477636E-3</c:v>
                </c:pt>
                <c:pt idx="3497">
                  <c:v>-1.3992244250440322E-2</c:v>
                </c:pt>
                <c:pt idx="3498">
                  <c:v>8.6360556951401504E-3</c:v>
                </c:pt>
                <c:pt idx="3499">
                  <c:v>7.9197722438380126E-3</c:v>
                </c:pt>
                <c:pt idx="3500">
                  <c:v>6.9173380889609077E-4</c:v>
                </c:pt>
                <c:pt idx="3501">
                  <c:v>-2.7490903293003365E-2</c:v>
                </c:pt>
                <c:pt idx="3502">
                  <c:v>-1.8278565386609154E-4</c:v>
                </c:pt>
                <c:pt idx="3503">
                  <c:v>8.9073712808769301E-3</c:v>
                </c:pt>
                <c:pt idx="3504">
                  <c:v>-5.4603854981749691E-3</c:v>
                </c:pt>
                <c:pt idx="3505">
                  <c:v>1.4079573336562873E-2</c:v>
                </c:pt>
                <c:pt idx="3506">
                  <c:v>-8.4682148169790347E-3</c:v>
                </c:pt>
                <c:pt idx="3507">
                  <c:v>1.5994111164708637E-2</c:v>
                </c:pt>
                <c:pt idx="3508">
                  <c:v>-4.1983714841436082E-3</c:v>
                </c:pt>
                <c:pt idx="3509">
                  <c:v>-2.9728795404926383E-2</c:v>
                </c:pt>
                <c:pt idx="3510">
                  <c:v>1.0761887306838285E-2</c:v>
                </c:pt>
                <c:pt idx="3511">
                  <c:v>-7.7131668393182248E-3</c:v>
                </c:pt>
                <c:pt idx="3512">
                  <c:v>7.3076230502398072E-3</c:v>
                </c:pt>
                <c:pt idx="3513">
                  <c:v>-1.850445291834648E-2</c:v>
                </c:pt>
                <c:pt idx="3514">
                  <c:v>-9.1737098217521528E-3</c:v>
                </c:pt>
                <c:pt idx="3515">
                  <c:v>-1.8232151086699868E-2</c:v>
                </c:pt>
                <c:pt idx="3516">
                  <c:v>-7.887653079283307E-3</c:v>
                </c:pt>
                <c:pt idx="3517">
                  <c:v>1.3984458450050172E-2</c:v>
                </c:pt>
                <c:pt idx="3518">
                  <c:v>8.1658844237751035E-3</c:v>
                </c:pt>
                <c:pt idx="3519">
                  <c:v>-2.8264112616582842E-4</c:v>
                </c:pt>
                <c:pt idx="3520">
                  <c:v>-6.8601713560330103E-3</c:v>
                </c:pt>
                <c:pt idx="3521">
                  <c:v>8.899675679186831E-3</c:v>
                </c:pt>
                <c:pt idx="3522">
                  <c:v>1.2171083315251961E-2</c:v>
                </c:pt>
                <c:pt idx="3523">
                  <c:v>2.0838130541793797E-2</c:v>
                </c:pt>
                <c:pt idx="3524">
                  <c:v>3.1490684803969814E-3</c:v>
                </c:pt>
                <c:pt idx="3525">
                  <c:v>-1.2686831930503581E-2</c:v>
                </c:pt>
                <c:pt idx="3526">
                  <c:v>-7.3342949436554514E-3</c:v>
                </c:pt>
                <c:pt idx="3527">
                  <c:v>-2.4120120068785035E-2</c:v>
                </c:pt>
                <c:pt idx="3528">
                  <c:v>1.6942289787937933E-3</c:v>
                </c:pt>
                <c:pt idx="3529">
                  <c:v>-1.2473778291076017E-2</c:v>
                </c:pt>
                <c:pt idx="3530">
                  <c:v>8.8292137108450068E-3</c:v>
                </c:pt>
                <c:pt idx="3531">
                  <c:v>-1.9855391897476003E-2</c:v>
                </c:pt>
                <c:pt idx="3532">
                  <c:v>-4.1744706357693733E-3</c:v>
                </c:pt>
                <c:pt idx="3533">
                  <c:v>-3.7470262597558814E-3</c:v>
                </c:pt>
                <c:pt idx="3534">
                  <c:v>-3.4988251354736377E-2</c:v>
                </c:pt>
                <c:pt idx="3535">
                  <c:v>-4.2228445403811314E-2</c:v>
                </c:pt>
                <c:pt idx="3536">
                  <c:v>3.2143832854974019E-2</c:v>
                </c:pt>
                <c:pt idx="3537">
                  <c:v>2.8300133568027575E-2</c:v>
                </c:pt>
                <c:pt idx="3538">
                  <c:v>2.1816031068455664E-2</c:v>
                </c:pt>
                <c:pt idx="3539">
                  <c:v>-1.0843067807689621E-2</c:v>
                </c:pt>
                <c:pt idx="3540">
                  <c:v>6.4613902448798074E-3</c:v>
                </c:pt>
                <c:pt idx="3541">
                  <c:v>9.2277961598306191E-3</c:v>
                </c:pt>
                <c:pt idx="3542">
                  <c:v>1.7174204279282216E-3</c:v>
                </c:pt>
                <c:pt idx="3543">
                  <c:v>-3.4089065996388605E-2</c:v>
                </c:pt>
                <c:pt idx="3544">
                  <c:v>1.7664145343005144E-2</c:v>
                </c:pt>
                <c:pt idx="3545">
                  <c:v>1.8128690253025343E-2</c:v>
                </c:pt>
                <c:pt idx="3546">
                  <c:v>-1.2641549523220185E-3</c:v>
                </c:pt>
                <c:pt idx="3547">
                  <c:v>1.3321532970445915E-2</c:v>
                </c:pt>
                <c:pt idx="3548">
                  <c:v>1.5565537592015875E-2</c:v>
                </c:pt>
                <c:pt idx="3549">
                  <c:v>1.2593870219959104E-3</c:v>
                </c:pt>
                <c:pt idx="3550">
                  <c:v>3.6235873670378408E-3</c:v>
                </c:pt>
                <c:pt idx="3551">
                  <c:v>-1.2756166357894116E-2</c:v>
                </c:pt>
                <c:pt idx="3552">
                  <c:v>2.8080481750000864E-2</c:v>
                </c:pt>
                <c:pt idx="3553">
                  <c:v>2.0412537381275882E-5</c:v>
                </c:pt>
                <c:pt idx="3554">
                  <c:v>-2.5898943098848552E-2</c:v>
                </c:pt>
                <c:pt idx="3555">
                  <c:v>-2.9560687553612297E-2</c:v>
                </c:pt>
                <c:pt idx="3556">
                  <c:v>1.5999656382092553E-2</c:v>
                </c:pt>
                <c:pt idx="3557">
                  <c:v>-7.2991858118260904E-3</c:v>
                </c:pt>
                <c:pt idx="3558">
                  <c:v>1.8385305645299648E-2</c:v>
                </c:pt>
                <c:pt idx="3559">
                  <c:v>1.1556356916287343E-2</c:v>
                </c:pt>
                <c:pt idx="3560">
                  <c:v>1.3034068497052704E-2</c:v>
                </c:pt>
                <c:pt idx="3561">
                  <c:v>-1.3148246854150614E-2</c:v>
                </c:pt>
                <c:pt idx="3562">
                  <c:v>-1.424958901772836E-2</c:v>
                </c:pt>
                <c:pt idx="3563">
                  <c:v>4.7794459648855632E-3</c:v>
                </c:pt>
                <c:pt idx="3564">
                  <c:v>4.8610009004459442E-3</c:v>
                </c:pt>
                <c:pt idx="3565">
                  <c:v>7.1491222650692573E-3</c:v>
                </c:pt>
                <c:pt idx="3566">
                  <c:v>-3.8317549388544651E-4</c:v>
                </c:pt>
                <c:pt idx="3567">
                  <c:v>1.3089434561765166E-2</c:v>
                </c:pt>
                <c:pt idx="3568">
                  <c:v>-9.9661772190735784E-3</c:v>
                </c:pt>
                <c:pt idx="3569">
                  <c:v>-8.5344304143682177E-3</c:v>
                </c:pt>
                <c:pt idx="3570">
                  <c:v>6.7878494958968577E-3</c:v>
                </c:pt>
                <c:pt idx="3571">
                  <c:v>-8.2573421601406238E-3</c:v>
                </c:pt>
                <c:pt idx="3572">
                  <c:v>7.6261694513739681E-3</c:v>
                </c:pt>
                <c:pt idx="3573">
                  <c:v>6.900527126605392E-3</c:v>
                </c:pt>
                <c:pt idx="3574">
                  <c:v>-5.1735092151830153E-3</c:v>
                </c:pt>
                <c:pt idx="3575">
                  <c:v>-5.3146702944193531E-3</c:v>
                </c:pt>
                <c:pt idx="3576">
                  <c:v>5.9191569525829488E-4</c:v>
                </c:pt>
                <c:pt idx="3577">
                  <c:v>-1.7040027397321506E-3</c:v>
                </c:pt>
                <c:pt idx="3578">
                  <c:v>-1.5489237915348397E-2</c:v>
                </c:pt>
                <c:pt idx="3579">
                  <c:v>8.1203770081934579E-3</c:v>
                </c:pt>
                <c:pt idx="3580">
                  <c:v>-6.1367936698442215E-3</c:v>
                </c:pt>
                <c:pt idx="3581">
                  <c:v>-4.9981347874865634E-3</c:v>
                </c:pt>
                <c:pt idx="3582">
                  <c:v>6.4200932215108409E-3</c:v>
                </c:pt>
                <c:pt idx="3583">
                  <c:v>-1.0719622650956493E-2</c:v>
                </c:pt>
                <c:pt idx="3584">
                  <c:v>1.7098761069375384E-2</c:v>
                </c:pt>
                <c:pt idx="3585">
                  <c:v>4.2059623769699073E-3</c:v>
                </c:pt>
                <c:pt idx="3586">
                  <c:v>-7.4324136732020372E-3</c:v>
                </c:pt>
                <c:pt idx="3587">
                  <c:v>-1.4595093810161341E-3</c:v>
                </c:pt>
                <c:pt idx="3588">
                  <c:v>9.4645683265426571E-3</c:v>
                </c:pt>
                <c:pt idx="3589">
                  <c:v>-5.2045112715504174E-5</c:v>
                </c:pt>
                <c:pt idx="3590">
                  <c:v>-1.7091561834204703E-2</c:v>
                </c:pt>
                <c:pt idx="3591">
                  <c:v>8.2778001473560198E-3</c:v>
                </c:pt>
                <c:pt idx="3592">
                  <c:v>-4.8318172229393514E-3</c:v>
                </c:pt>
                <c:pt idx="3593">
                  <c:v>-1.2027809691737492E-2</c:v>
                </c:pt>
                <c:pt idx="3594">
                  <c:v>-3.7497592936812651E-2</c:v>
                </c:pt>
                <c:pt idx="3595">
                  <c:v>3.2324870673861093E-3</c:v>
                </c:pt>
                <c:pt idx="3596">
                  <c:v>-2.9220692203022502E-3</c:v>
                </c:pt>
                <c:pt idx="3597">
                  <c:v>-1.1213779003057346E-2</c:v>
                </c:pt>
                <c:pt idx="3598">
                  <c:v>4.8189801505138524E-4</c:v>
                </c:pt>
                <c:pt idx="3599">
                  <c:v>4.3712862025984123E-3</c:v>
                </c:pt>
                <c:pt idx="3600">
                  <c:v>-1.9328190814425408E-2</c:v>
                </c:pt>
                <c:pt idx="3601">
                  <c:v>-5.8019489349625715E-4</c:v>
                </c:pt>
                <c:pt idx="3602">
                  <c:v>7.7422666901121586E-3</c:v>
                </c:pt>
                <c:pt idx="3603">
                  <c:v>2.5374570265004393E-3</c:v>
                </c:pt>
                <c:pt idx="3604">
                  <c:v>2.1714674189674158E-2</c:v>
                </c:pt>
                <c:pt idx="3605">
                  <c:v>-6.3463494962885557E-3</c:v>
                </c:pt>
                <c:pt idx="3606">
                  <c:v>-1.4625223676270949E-2</c:v>
                </c:pt>
                <c:pt idx="3607">
                  <c:v>-1.1022824733727224E-2</c:v>
                </c:pt>
                <c:pt idx="3608">
                  <c:v>-3.305196894382869E-2</c:v>
                </c:pt>
                <c:pt idx="3609">
                  <c:v>2.8541077977593051E-3</c:v>
                </c:pt>
                <c:pt idx="3610">
                  <c:v>-7.1919468624113188E-3</c:v>
                </c:pt>
                <c:pt idx="3611">
                  <c:v>-2.3789015098223894E-2</c:v>
                </c:pt>
                <c:pt idx="3612">
                  <c:v>-1.2097903259288501E-2</c:v>
                </c:pt>
                <c:pt idx="3613">
                  <c:v>1.6660373454918484E-2</c:v>
                </c:pt>
                <c:pt idx="3614">
                  <c:v>-9.3975910530730549E-4</c:v>
                </c:pt>
                <c:pt idx="3615">
                  <c:v>9.1908882720908025E-3</c:v>
                </c:pt>
                <c:pt idx="3616">
                  <c:v>-1.9611309470471742E-2</c:v>
                </c:pt>
                <c:pt idx="3617">
                  <c:v>1.7399302757532119E-2</c:v>
                </c:pt>
                <c:pt idx="3618">
                  <c:v>-6.0150376754233405E-3</c:v>
                </c:pt>
                <c:pt idx="3619">
                  <c:v>8.9672722212981205E-3</c:v>
                </c:pt>
                <c:pt idx="3620">
                  <c:v>-6.0885709856428843E-4</c:v>
                </c:pt>
                <c:pt idx="3621">
                  <c:v>-2.6660500943771481E-2</c:v>
                </c:pt>
                <c:pt idx="3622">
                  <c:v>9.4602310713121224E-3</c:v>
                </c:pt>
                <c:pt idx="3623">
                  <c:v>-1.7023350414575626E-3</c:v>
                </c:pt>
                <c:pt idx="3624">
                  <c:v>2.4155212022520866E-2</c:v>
                </c:pt>
                <c:pt idx="3625">
                  <c:v>7.3500588322410517E-3</c:v>
                </c:pt>
                <c:pt idx="3626">
                  <c:v>9.0742700335635362E-3</c:v>
                </c:pt>
                <c:pt idx="3627">
                  <c:v>5.9885999783873059E-3</c:v>
                </c:pt>
                <c:pt idx="3628">
                  <c:v>-5.1242149228158873E-3</c:v>
                </c:pt>
                <c:pt idx="3629">
                  <c:v>8.3135663612985567E-3</c:v>
                </c:pt>
                <c:pt idx="3630">
                  <c:v>-7.963352727404796E-3</c:v>
                </c:pt>
                <c:pt idx="3631">
                  <c:v>-1.511180114137825E-2</c:v>
                </c:pt>
                <c:pt idx="3632">
                  <c:v>-1.7596322811929372E-2</c:v>
                </c:pt>
                <c:pt idx="3633">
                  <c:v>-1.0791253552920202E-2</c:v>
                </c:pt>
                <c:pt idx="3634">
                  <c:v>1.6287457939418146E-2</c:v>
                </c:pt>
                <c:pt idx="3635">
                  <c:v>1.3379042409050957E-2</c:v>
                </c:pt>
                <c:pt idx="3636">
                  <c:v>-1.5155689575777842E-2</c:v>
                </c:pt>
                <c:pt idx="3637">
                  <c:v>-1.486440247550469E-2</c:v>
                </c:pt>
                <c:pt idx="3638">
                  <c:v>-1.195822087055376E-3</c:v>
                </c:pt>
                <c:pt idx="3639">
                  <c:v>6.9570314590983271E-4</c:v>
                </c:pt>
                <c:pt idx="3640">
                  <c:v>1.3283755714173428E-2</c:v>
                </c:pt>
                <c:pt idx="3641">
                  <c:v>1.1456469688814887E-2</c:v>
                </c:pt>
                <c:pt idx="3642">
                  <c:v>1.6444807164127478E-2</c:v>
                </c:pt>
                <c:pt idx="3643">
                  <c:v>-2.9314874243233642E-3</c:v>
                </c:pt>
                <c:pt idx="3644">
                  <c:v>-1.6899475519075266E-2</c:v>
                </c:pt>
                <c:pt idx="3645">
                  <c:v>6.2387839126980676E-3</c:v>
                </c:pt>
                <c:pt idx="3646">
                  <c:v>-2.3197937738874713E-2</c:v>
                </c:pt>
                <c:pt idx="3647">
                  <c:v>1.075331145820968E-2</c:v>
                </c:pt>
                <c:pt idx="3648">
                  <c:v>-2.0408499951630063E-2</c:v>
                </c:pt>
                <c:pt idx="3649">
                  <c:v>1.6808753704879133E-2</c:v>
                </c:pt>
                <c:pt idx="3650">
                  <c:v>-2.1197124821815912E-2</c:v>
                </c:pt>
                <c:pt idx="3651">
                  <c:v>-2.6540067286683639E-2</c:v>
                </c:pt>
                <c:pt idx="3652">
                  <c:v>-2.2710947394204026E-2</c:v>
                </c:pt>
                <c:pt idx="3653">
                  <c:v>-6.2963098846271683E-3</c:v>
                </c:pt>
                <c:pt idx="3654">
                  <c:v>-4.6693050963369807E-2</c:v>
                </c:pt>
                <c:pt idx="3655">
                  <c:v>1.131939214355171E-3</c:v>
                </c:pt>
                <c:pt idx="3656">
                  <c:v>2.7256497436312159E-4</c:v>
                </c:pt>
                <c:pt idx="3657">
                  <c:v>-5.9931619325732807E-2</c:v>
                </c:pt>
                <c:pt idx="3658">
                  <c:v>2.6132025451355338E-2</c:v>
                </c:pt>
                <c:pt idx="3659">
                  <c:v>-7.2143240769673173E-3</c:v>
                </c:pt>
                <c:pt idx="3660">
                  <c:v>-1.5768638434327211E-2</c:v>
                </c:pt>
                <c:pt idx="3661">
                  <c:v>-3.0502624679650481E-2</c:v>
                </c:pt>
                <c:pt idx="3662">
                  <c:v>-3.4320541403742404E-2</c:v>
                </c:pt>
                <c:pt idx="3663">
                  <c:v>5.7890804555686654E-2</c:v>
                </c:pt>
                <c:pt idx="3664">
                  <c:v>1.6534777765549801E-2</c:v>
                </c:pt>
                <c:pt idx="3665">
                  <c:v>7.1736931750124005E-3</c:v>
                </c:pt>
                <c:pt idx="3666">
                  <c:v>2.0634048561493836E-2</c:v>
                </c:pt>
                <c:pt idx="3667">
                  <c:v>1.6001002914840967E-2</c:v>
                </c:pt>
                <c:pt idx="3668">
                  <c:v>-1.6668086533492509E-2</c:v>
                </c:pt>
                <c:pt idx="3669">
                  <c:v>1.6107360583857765E-2</c:v>
                </c:pt>
                <c:pt idx="3670">
                  <c:v>-8.9180180049091007E-3</c:v>
                </c:pt>
                <c:pt idx="3671">
                  <c:v>3.0087986071587053E-2</c:v>
                </c:pt>
                <c:pt idx="3672">
                  <c:v>-4.0591541008488732E-2</c:v>
                </c:pt>
                <c:pt idx="3673">
                  <c:v>4.2730051862651802E-3</c:v>
                </c:pt>
                <c:pt idx="3674">
                  <c:v>1.0830031811593701E-2</c:v>
                </c:pt>
                <c:pt idx="3675">
                  <c:v>3.3930861717303598E-2</c:v>
                </c:pt>
                <c:pt idx="3676">
                  <c:v>3.1161554650349652E-3</c:v>
                </c:pt>
                <c:pt idx="3677">
                  <c:v>-5.4696452326634818E-3</c:v>
                </c:pt>
                <c:pt idx="3678">
                  <c:v>1.739334935676777E-2</c:v>
                </c:pt>
                <c:pt idx="3679">
                  <c:v>3.5332643384274297E-2</c:v>
                </c:pt>
                <c:pt idx="3680">
                  <c:v>-1.4795860500045777E-2</c:v>
                </c:pt>
                <c:pt idx="3681">
                  <c:v>-2.7494748255382031E-2</c:v>
                </c:pt>
                <c:pt idx="3682">
                  <c:v>2.4683936981507119E-2</c:v>
                </c:pt>
                <c:pt idx="3683">
                  <c:v>2.3210620527182247E-2</c:v>
                </c:pt>
                <c:pt idx="3684">
                  <c:v>1.6638199980459241E-2</c:v>
                </c:pt>
                <c:pt idx="3685">
                  <c:v>-2.7217503821400924E-2</c:v>
                </c:pt>
                <c:pt idx="3686">
                  <c:v>9.9763417715976743E-3</c:v>
                </c:pt>
                <c:pt idx="3687">
                  <c:v>-2.1028011174038838E-2</c:v>
                </c:pt>
                <c:pt idx="3688">
                  <c:v>-2.9985574677239096E-2</c:v>
                </c:pt>
                <c:pt idx="3689">
                  <c:v>2.7621598500859497E-2</c:v>
                </c:pt>
                <c:pt idx="3690">
                  <c:v>-2.5114153749044021E-3</c:v>
                </c:pt>
                <c:pt idx="3691">
                  <c:v>-1.0018033150073418E-2</c:v>
                </c:pt>
                <c:pt idx="3692">
                  <c:v>3.1854521435402461E-2</c:v>
                </c:pt>
                <c:pt idx="3693">
                  <c:v>1.1515575264690317E-2</c:v>
                </c:pt>
                <c:pt idx="3694">
                  <c:v>1.246902038989184E-2</c:v>
                </c:pt>
                <c:pt idx="3695">
                  <c:v>2.9719995627798979E-2</c:v>
                </c:pt>
                <c:pt idx="3696">
                  <c:v>-1.7039597574937577E-2</c:v>
                </c:pt>
                <c:pt idx="3697">
                  <c:v>-1.9924746160802101E-2</c:v>
                </c:pt>
                <c:pt idx="3698">
                  <c:v>3.9329032173419938E-2</c:v>
                </c:pt>
                <c:pt idx="3699">
                  <c:v>9.5568405316921682E-3</c:v>
                </c:pt>
                <c:pt idx="3700">
                  <c:v>4.3268419710980064E-3</c:v>
                </c:pt>
                <c:pt idx="3701">
                  <c:v>4.2613450723010364E-3</c:v>
                </c:pt>
                <c:pt idx="3702">
                  <c:v>1.7936711481524981E-2</c:v>
                </c:pt>
                <c:pt idx="3703">
                  <c:v>-1.7468250601151446E-2</c:v>
                </c:pt>
                <c:pt idx="3704">
                  <c:v>-1.3580310087569131E-2</c:v>
                </c:pt>
                <c:pt idx="3705">
                  <c:v>9.5326003133777842E-3</c:v>
                </c:pt>
                <c:pt idx="3706">
                  <c:v>3.0050850773140118E-3</c:v>
                </c:pt>
                <c:pt idx="3707">
                  <c:v>3.6736358791547049E-3</c:v>
                </c:pt>
                <c:pt idx="3708">
                  <c:v>-1.4562907346384451E-2</c:v>
                </c:pt>
                <c:pt idx="3709">
                  <c:v>-1.0841441459099601E-2</c:v>
                </c:pt>
                <c:pt idx="3710">
                  <c:v>-9.0728126991699749E-3</c:v>
                </c:pt>
                <c:pt idx="3711">
                  <c:v>1.1035357456403721E-2</c:v>
                </c:pt>
                <c:pt idx="3712">
                  <c:v>-7.4156187100076392E-3</c:v>
                </c:pt>
                <c:pt idx="3713">
                  <c:v>2.5177485718620253E-2</c:v>
                </c:pt>
                <c:pt idx="3714">
                  <c:v>3.5862921351787584E-2</c:v>
                </c:pt>
                <c:pt idx="3715">
                  <c:v>-1.3954484313460509E-2</c:v>
                </c:pt>
                <c:pt idx="3716">
                  <c:v>-1.6602266282314228E-2</c:v>
                </c:pt>
                <c:pt idx="3717">
                  <c:v>8.9320575697407166E-3</c:v>
                </c:pt>
                <c:pt idx="3718">
                  <c:v>-1.2138163613437686E-2</c:v>
                </c:pt>
                <c:pt idx="3719">
                  <c:v>-2.5280244925300052E-2</c:v>
                </c:pt>
                <c:pt idx="3720">
                  <c:v>-4.5659704290894609E-3</c:v>
                </c:pt>
                <c:pt idx="3721">
                  <c:v>3.1087753146511719E-2</c:v>
                </c:pt>
                <c:pt idx="3722">
                  <c:v>-8.1094866536535418E-3</c:v>
                </c:pt>
                <c:pt idx="3723">
                  <c:v>-1.7511205683511864E-2</c:v>
                </c:pt>
                <c:pt idx="3724">
                  <c:v>-1.1377071713937471E-2</c:v>
                </c:pt>
                <c:pt idx="3725">
                  <c:v>6.3084052599027317E-3</c:v>
                </c:pt>
                <c:pt idx="3726">
                  <c:v>1.7943279763455829E-2</c:v>
                </c:pt>
                <c:pt idx="3727">
                  <c:v>-4.4319098236513949E-3</c:v>
                </c:pt>
                <c:pt idx="3728">
                  <c:v>-2.4441581912562071E-3</c:v>
                </c:pt>
                <c:pt idx="3729">
                  <c:v>2.0979046968935978E-2</c:v>
                </c:pt>
                <c:pt idx="3730">
                  <c:v>-1.07653027581236E-2</c:v>
                </c:pt>
                <c:pt idx="3731">
                  <c:v>-3.4353513980184082E-2</c:v>
                </c:pt>
                <c:pt idx="3732">
                  <c:v>1.1366484763755168E-3</c:v>
                </c:pt>
                <c:pt idx="3733">
                  <c:v>-1.4828577162054671E-2</c:v>
                </c:pt>
                <c:pt idx="3734">
                  <c:v>-1.6336331807472976E-2</c:v>
                </c:pt>
                <c:pt idx="3735">
                  <c:v>5.9930449185987607E-3</c:v>
                </c:pt>
                <c:pt idx="3736">
                  <c:v>-2.316461270988945E-2</c:v>
                </c:pt>
                <c:pt idx="3737">
                  <c:v>1.8846198788098813E-2</c:v>
                </c:pt>
                <c:pt idx="3738">
                  <c:v>-1.8359156662144827E-2</c:v>
                </c:pt>
                <c:pt idx="3739">
                  <c:v>2.1975842549926235E-2</c:v>
                </c:pt>
                <c:pt idx="3740">
                  <c:v>3.9158579528759735E-3</c:v>
                </c:pt>
                <c:pt idx="3741">
                  <c:v>-1.3361772015501948E-2</c:v>
                </c:pt>
                <c:pt idx="3742">
                  <c:v>1.6391340655877353E-2</c:v>
                </c:pt>
                <c:pt idx="3743">
                  <c:v>5.6109485935351804E-3</c:v>
                </c:pt>
                <c:pt idx="3744">
                  <c:v>1.6573337190367386E-2</c:v>
                </c:pt>
                <c:pt idx="3745">
                  <c:v>-3.4515807243167308E-3</c:v>
                </c:pt>
                <c:pt idx="3746">
                  <c:v>1.070607682549252E-2</c:v>
                </c:pt>
                <c:pt idx="3747">
                  <c:v>-1.1512755187924394E-2</c:v>
                </c:pt>
                <c:pt idx="3748">
                  <c:v>-1.9595517765674589E-2</c:v>
                </c:pt>
                <c:pt idx="3749">
                  <c:v>3.8207649419952448E-3</c:v>
                </c:pt>
                <c:pt idx="3750">
                  <c:v>1.4881759094807425E-2</c:v>
                </c:pt>
                <c:pt idx="3751">
                  <c:v>-1.9376092728851546E-2</c:v>
                </c:pt>
                <c:pt idx="3752">
                  <c:v>-2.0370024300952128E-2</c:v>
                </c:pt>
                <c:pt idx="3753">
                  <c:v>-1.8585697700036263E-2</c:v>
                </c:pt>
                <c:pt idx="3754">
                  <c:v>2.1091247465189977E-2</c:v>
                </c:pt>
                <c:pt idx="3755">
                  <c:v>-5.4260045748186839E-3</c:v>
                </c:pt>
                <c:pt idx="3756">
                  <c:v>-1.2907762423459699E-3</c:v>
                </c:pt>
                <c:pt idx="3757">
                  <c:v>-4.0877840039321789E-3</c:v>
                </c:pt>
                <c:pt idx="3758">
                  <c:v>1.0143811029490038E-2</c:v>
                </c:pt>
                <c:pt idx="3759">
                  <c:v>1.9410752559457147E-2</c:v>
                </c:pt>
                <c:pt idx="3760">
                  <c:v>-1.2671260633492665E-2</c:v>
                </c:pt>
                <c:pt idx="3761">
                  <c:v>-1.1172733154467113E-2</c:v>
                </c:pt>
                <c:pt idx="3762">
                  <c:v>-1.5932387720440033E-2</c:v>
                </c:pt>
                <c:pt idx="3763">
                  <c:v>1.0113453050024646E-3</c:v>
                </c:pt>
                <c:pt idx="3764">
                  <c:v>2.6014549159931732E-3</c:v>
                </c:pt>
                <c:pt idx="3765">
                  <c:v>-9.6241383413833148E-3</c:v>
                </c:pt>
                <c:pt idx="3766">
                  <c:v>1.4601069112712785E-2</c:v>
                </c:pt>
                <c:pt idx="3767">
                  <c:v>9.2049734264154619E-3</c:v>
                </c:pt>
                <c:pt idx="3768">
                  <c:v>3.1905593104204079E-2</c:v>
                </c:pt>
                <c:pt idx="3769">
                  <c:v>4.2003153476972699E-3</c:v>
                </c:pt>
                <c:pt idx="3770">
                  <c:v>1.1633864152804207E-2</c:v>
                </c:pt>
                <c:pt idx="3771">
                  <c:v>1.8573329525130713E-2</c:v>
                </c:pt>
                <c:pt idx="3772">
                  <c:v>-9.3217866276465184E-3</c:v>
                </c:pt>
                <c:pt idx="3773">
                  <c:v>1.599740533736243E-3</c:v>
                </c:pt>
                <c:pt idx="3774">
                  <c:v>7.3880606907401839E-3</c:v>
                </c:pt>
                <c:pt idx="3775">
                  <c:v>-1.4923683068754929E-3</c:v>
                </c:pt>
                <c:pt idx="3776">
                  <c:v>-6.2082224373743063E-3</c:v>
                </c:pt>
                <c:pt idx="3777">
                  <c:v>-1.1122105970120106E-2</c:v>
                </c:pt>
                <c:pt idx="3778">
                  <c:v>-3.2755175435905757E-3</c:v>
                </c:pt>
                <c:pt idx="3779">
                  <c:v>6.600924753875863E-3</c:v>
                </c:pt>
                <c:pt idx="3780">
                  <c:v>7.904893293710932E-3</c:v>
                </c:pt>
                <c:pt idx="3781">
                  <c:v>9.0825406724661956E-3</c:v>
                </c:pt>
                <c:pt idx="3782">
                  <c:v>9.0834254333316267E-3</c:v>
                </c:pt>
                <c:pt idx="3783">
                  <c:v>-9.6315404082094724E-3</c:v>
                </c:pt>
                <c:pt idx="3784">
                  <c:v>-6.6609113504263453E-3</c:v>
                </c:pt>
                <c:pt idx="3785">
                  <c:v>1.390854160570502E-3</c:v>
                </c:pt>
                <c:pt idx="3786">
                  <c:v>-2.1656249296691851E-2</c:v>
                </c:pt>
                <c:pt idx="3787">
                  <c:v>-5.4019676616761216E-3</c:v>
                </c:pt>
                <c:pt idx="3788">
                  <c:v>4.274875684373583E-3</c:v>
                </c:pt>
                <c:pt idx="3789">
                  <c:v>1.1177795153686882E-2</c:v>
                </c:pt>
                <c:pt idx="3790">
                  <c:v>-5.7866170052527548E-3</c:v>
                </c:pt>
                <c:pt idx="3791">
                  <c:v>4.1367118644473084E-3</c:v>
                </c:pt>
                <c:pt idx="3792">
                  <c:v>-8.7069473531134027E-3</c:v>
                </c:pt>
                <c:pt idx="3793">
                  <c:v>6.611651439509832E-4</c:v>
                </c:pt>
                <c:pt idx="3794">
                  <c:v>-2.4031578505304997E-2</c:v>
                </c:pt>
                <c:pt idx="3795">
                  <c:v>7.7929284270972328E-3</c:v>
                </c:pt>
                <c:pt idx="3796">
                  <c:v>7.3993161402761236E-3</c:v>
                </c:pt>
                <c:pt idx="3797">
                  <c:v>-1.5819313916706434E-2</c:v>
                </c:pt>
                <c:pt idx="3798">
                  <c:v>7.0257314698185533E-3</c:v>
                </c:pt>
                <c:pt idx="3799">
                  <c:v>1.1100075566288271E-2</c:v>
                </c:pt>
                <c:pt idx="3800">
                  <c:v>2.8732304835141775E-2</c:v>
                </c:pt>
                <c:pt idx="3801">
                  <c:v>4.8127253690779465E-3</c:v>
                </c:pt>
                <c:pt idx="3802">
                  <c:v>-5.4593700244591941E-3</c:v>
                </c:pt>
                <c:pt idx="3803">
                  <c:v>8.6233650037925609E-3</c:v>
                </c:pt>
                <c:pt idx="3804">
                  <c:v>-6.7803332941807236E-3</c:v>
                </c:pt>
                <c:pt idx="3805">
                  <c:v>-7.8945483873305163E-4</c:v>
                </c:pt>
                <c:pt idx="3806">
                  <c:v>-3.8245090646853515E-3</c:v>
                </c:pt>
                <c:pt idx="3807">
                  <c:v>-1.8659497134713383E-2</c:v>
                </c:pt>
                <c:pt idx="3808">
                  <c:v>1.3330807754119464E-3</c:v>
                </c:pt>
                <c:pt idx="3809">
                  <c:v>-4.3727830681259405E-3</c:v>
                </c:pt>
                <c:pt idx="3810">
                  <c:v>9.9382243298507E-4</c:v>
                </c:pt>
                <c:pt idx="3811">
                  <c:v>-1.3134045514682686E-2</c:v>
                </c:pt>
                <c:pt idx="3812">
                  <c:v>-3.6098875324910387E-3</c:v>
                </c:pt>
                <c:pt idx="3813">
                  <c:v>-9.1576534600772506E-3</c:v>
                </c:pt>
                <c:pt idx="3814">
                  <c:v>-4.439798925533393E-3</c:v>
                </c:pt>
                <c:pt idx="3815">
                  <c:v>2.2152844206409842E-2</c:v>
                </c:pt>
                <c:pt idx="3816">
                  <c:v>2.1016844460142224E-4</c:v>
                </c:pt>
                <c:pt idx="3817">
                  <c:v>-2.4083682618428592E-2</c:v>
                </c:pt>
                <c:pt idx="3818">
                  <c:v>1.2708410000380263E-2</c:v>
                </c:pt>
                <c:pt idx="3819">
                  <c:v>1.3104393914415981E-2</c:v>
                </c:pt>
                <c:pt idx="3820">
                  <c:v>7.1930814209437803E-3</c:v>
                </c:pt>
                <c:pt idx="3821">
                  <c:v>-9.1076431698233762E-3</c:v>
                </c:pt>
                <c:pt idx="3822">
                  <c:v>3.0904831907285811E-4</c:v>
                </c:pt>
                <c:pt idx="3823">
                  <c:v>-1.1261352277017557E-2</c:v>
                </c:pt>
                <c:pt idx="3824">
                  <c:v>-6.2696130135950889E-3</c:v>
                </c:pt>
                <c:pt idx="3825">
                  <c:v>-1.1754347049413057E-2</c:v>
                </c:pt>
                <c:pt idx="3826">
                  <c:v>5.7109653163411938E-3</c:v>
                </c:pt>
                <c:pt idx="3827">
                  <c:v>6.0685386493375404E-3</c:v>
                </c:pt>
                <c:pt idx="3828">
                  <c:v>5.3690730613755733E-3</c:v>
                </c:pt>
                <c:pt idx="3829">
                  <c:v>-8.5312206636185481E-3</c:v>
                </c:pt>
                <c:pt idx="3830">
                  <c:v>2.7218101708506074E-3</c:v>
                </c:pt>
                <c:pt idx="3831">
                  <c:v>-1.1631938257176361E-2</c:v>
                </c:pt>
                <c:pt idx="3832">
                  <c:v>1.203454007683824E-2</c:v>
                </c:pt>
                <c:pt idx="3833">
                  <c:v>-6.3345659024012331E-3</c:v>
                </c:pt>
                <c:pt idx="3834">
                  <c:v>-2.9899379491617216E-2</c:v>
                </c:pt>
                <c:pt idx="3835">
                  <c:v>-6.267152089986191E-3</c:v>
                </c:pt>
                <c:pt idx="3836">
                  <c:v>-5.4749225369512544E-3</c:v>
                </c:pt>
                <c:pt idx="3837">
                  <c:v>-1.2870327276655068E-2</c:v>
                </c:pt>
                <c:pt idx="3838">
                  <c:v>3.341419599784962E-4</c:v>
                </c:pt>
                <c:pt idx="3839">
                  <c:v>9.4168415499052069E-3</c:v>
                </c:pt>
                <c:pt idx="3840">
                  <c:v>-2.2261067163428974E-2</c:v>
                </c:pt>
                <c:pt idx="3841">
                  <c:v>-1.2408137893956466E-2</c:v>
                </c:pt>
                <c:pt idx="3842">
                  <c:v>-2.3336032989393053E-2</c:v>
                </c:pt>
                <c:pt idx="3843">
                  <c:v>2.8325960975392306E-2</c:v>
                </c:pt>
                <c:pt idx="3844">
                  <c:v>2.4244417274701426E-3</c:v>
                </c:pt>
                <c:pt idx="3845">
                  <c:v>-1.8965789753325569E-2</c:v>
                </c:pt>
                <c:pt idx="3846">
                  <c:v>-2.1355817565607969E-2</c:v>
                </c:pt>
                <c:pt idx="3847">
                  <c:v>-1.9277291887183523E-2</c:v>
                </c:pt>
                <c:pt idx="3848">
                  <c:v>-4.0382892807018851E-2</c:v>
                </c:pt>
                <c:pt idx="3849">
                  <c:v>1.8205344519932633E-2</c:v>
                </c:pt>
                <c:pt idx="3850">
                  <c:v>-1.3405863248868551E-2</c:v>
                </c:pt>
                <c:pt idx="3851">
                  <c:v>1.8536240657827129E-3</c:v>
                </c:pt>
                <c:pt idx="3852">
                  <c:v>3.1923232800282995E-2</c:v>
                </c:pt>
                <c:pt idx="3853">
                  <c:v>-2.8102520197066392E-3</c:v>
                </c:pt>
                <c:pt idx="3854">
                  <c:v>-2.6487915883827054E-2</c:v>
                </c:pt>
                <c:pt idx="3855">
                  <c:v>-1.8218397106840808E-2</c:v>
                </c:pt>
                <c:pt idx="3856">
                  <c:v>1.4218391773495036E-2</c:v>
                </c:pt>
                <c:pt idx="3857">
                  <c:v>5.6942369739521936E-2</c:v>
                </c:pt>
                <c:pt idx="3858">
                  <c:v>7.7961583148429443E-3</c:v>
                </c:pt>
                <c:pt idx="3859">
                  <c:v>-1.9262528145290544E-2</c:v>
                </c:pt>
                <c:pt idx="3860">
                  <c:v>-2.0121926019424353E-2</c:v>
                </c:pt>
                <c:pt idx="3861">
                  <c:v>-3.2694079675053521E-2</c:v>
                </c:pt>
                <c:pt idx="3862">
                  <c:v>1.3006926224175446E-2</c:v>
                </c:pt>
                <c:pt idx="3863">
                  <c:v>-4.6214149372529337E-2</c:v>
                </c:pt>
                <c:pt idx="3864">
                  <c:v>4.6721330631882626E-5</c:v>
                </c:pt>
                <c:pt idx="3865">
                  <c:v>3.6604554461396432E-2</c:v>
                </c:pt>
                <c:pt idx="3866">
                  <c:v>1.3569943248116473E-2</c:v>
                </c:pt>
                <c:pt idx="3867">
                  <c:v>-5.0299092775709653E-2</c:v>
                </c:pt>
                <c:pt idx="3868">
                  <c:v>-2.659500350725361E-2</c:v>
                </c:pt>
                <c:pt idx="3869">
                  <c:v>-1.503593856187635E-2</c:v>
                </c:pt>
                <c:pt idx="3870">
                  <c:v>-2.5340290869195349E-2</c:v>
                </c:pt>
                <c:pt idx="3871">
                  <c:v>4.9642336169483804E-2</c:v>
                </c:pt>
                <c:pt idx="3872">
                  <c:v>-1.0623539271623652E-3</c:v>
                </c:pt>
                <c:pt idx="3873">
                  <c:v>5.5000283710436346E-2</c:v>
                </c:pt>
                <c:pt idx="3874">
                  <c:v>-5.2006388066255127E-2</c:v>
                </c:pt>
                <c:pt idx="3875">
                  <c:v>-1.1613608529261301E-2</c:v>
                </c:pt>
                <c:pt idx="3876">
                  <c:v>-2.8303929290061078E-2</c:v>
                </c:pt>
                <c:pt idx="3877">
                  <c:v>6.4320510535882504E-3</c:v>
                </c:pt>
                <c:pt idx="3878">
                  <c:v>-2.499032949651259E-2</c:v>
                </c:pt>
                <c:pt idx="3879">
                  <c:v>3.3864658051735198E-2</c:v>
                </c:pt>
                <c:pt idx="3880">
                  <c:v>-1.2544718885605389E-2</c:v>
                </c:pt>
                <c:pt idx="3881">
                  <c:v>4.8761240712233124E-2</c:v>
                </c:pt>
                <c:pt idx="3882">
                  <c:v>6.5643464580844644E-4</c:v>
                </c:pt>
                <c:pt idx="3883">
                  <c:v>-2.839812427725974E-2</c:v>
                </c:pt>
                <c:pt idx="3884">
                  <c:v>8.0528752170110577E-3</c:v>
                </c:pt>
                <c:pt idx="3885">
                  <c:v>-2.6957029856163252E-2</c:v>
                </c:pt>
                <c:pt idx="3886">
                  <c:v>3.5720381699739789E-2</c:v>
                </c:pt>
                <c:pt idx="3887">
                  <c:v>3.972760143538423E-2</c:v>
                </c:pt>
                <c:pt idx="3888">
                  <c:v>-1.7886493723059633E-2</c:v>
                </c:pt>
                <c:pt idx="3889">
                  <c:v>9.5118614092477571E-3</c:v>
                </c:pt>
                <c:pt idx="3890">
                  <c:v>2.2822394520737577E-2</c:v>
                </c:pt>
                <c:pt idx="3891">
                  <c:v>-1.3369807786553188E-2</c:v>
                </c:pt>
                <c:pt idx="3892">
                  <c:v>-8.5339052835884527E-3</c:v>
                </c:pt>
                <c:pt idx="3893">
                  <c:v>2.5535488335137267E-2</c:v>
                </c:pt>
                <c:pt idx="3894">
                  <c:v>-3.497677383012391E-2</c:v>
                </c:pt>
                <c:pt idx="3895">
                  <c:v>-1.5852585239429166E-2</c:v>
                </c:pt>
                <c:pt idx="3896">
                  <c:v>1.0119868352635565E-2</c:v>
                </c:pt>
                <c:pt idx="3897">
                  <c:v>-1.4776820492325997E-2</c:v>
                </c:pt>
                <c:pt idx="3898">
                  <c:v>-3.1949654203911493E-2</c:v>
                </c:pt>
                <c:pt idx="3899">
                  <c:v>3.770216540411664E-3</c:v>
                </c:pt>
                <c:pt idx="3900">
                  <c:v>-1.3833873797191061E-2</c:v>
                </c:pt>
                <c:pt idx="3901">
                  <c:v>2.9365260220764411E-2</c:v>
                </c:pt>
                <c:pt idx="3902">
                  <c:v>-1.9073686445562316E-2</c:v>
                </c:pt>
                <c:pt idx="3903">
                  <c:v>2.4504803615766256E-2</c:v>
                </c:pt>
                <c:pt idx="3904">
                  <c:v>3.0703788973649952E-2</c:v>
                </c:pt>
                <c:pt idx="3905">
                  <c:v>-3.7813201390218203E-2</c:v>
                </c:pt>
                <c:pt idx="3906">
                  <c:v>-1.7721002129578188E-2</c:v>
                </c:pt>
                <c:pt idx="3907">
                  <c:v>-8.8810966207617682E-3</c:v>
                </c:pt>
                <c:pt idx="3908">
                  <c:v>-8.2176025661340267E-4</c:v>
                </c:pt>
                <c:pt idx="3909">
                  <c:v>-2.9449469185408392E-2</c:v>
                </c:pt>
                <c:pt idx="3910">
                  <c:v>-1.4755694395232074E-2</c:v>
                </c:pt>
                <c:pt idx="3911">
                  <c:v>-9.9999969773847761E-3</c:v>
                </c:pt>
                <c:pt idx="3912">
                  <c:v>-3.19217313175564E-2</c:v>
                </c:pt>
                <c:pt idx="3913">
                  <c:v>-3.4494350516345369E-2</c:v>
                </c:pt>
                <c:pt idx="3914">
                  <c:v>1.042608376038248E-2</c:v>
                </c:pt>
                <c:pt idx="3915">
                  <c:v>4.2235248077833631E-2</c:v>
                </c:pt>
                <c:pt idx="3916">
                  <c:v>-9.1576702921916248E-3</c:v>
                </c:pt>
                <c:pt idx="3917">
                  <c:v>-3.5963847954890986E-2</c:v>
                </c:pt>
                <c:pt idx="3918">
                  <c:v>-1.1684993558759517E-2</c:v>
                </c:pt>
                <c:pt idx="3919">
                  <c:v>4.4767558951193248E-2</c:v>
                </c:pt>
                <c:pt idx="3920">
                  <c:v>-1.1230538684364112E-2</c:v>
                </c:pt>
                <c:pt idx="3921">
                  <c:v>-9.5015600490171524E-3</c:v>
                </c:pt>
                <c:pt idx="3922">
                  <c:v>-6.3666015205328204E-3</c:v>
                </c:pt>
                <c:pt idx="3923">
                  <c:v>-1.8684061707396923E-3</c:v>
                </c:pt>
                <c:pt idx="3924">
                  <c:v>-1.6564444327496385E-2</c:v>
                </c:pt>
                <c:pt idx="3925">
                  <c:v>1.5371969618001928E-2</c:v>
                </c:pt>
                <c:pt idx="3926">
                  <c:v>3.8425410341856647E-2</c:v>
                </c:pt>
                <c:pt idx="3927">
                  <c:v>-1.0244845159778762E-2</c:v>
                </c:pt>
                <c:pt idx="3928">
                  <c:v>4.9798415007742992E-2</c:v>
                </c:pt>
                <c:pt idx="3929">
                  <c:v>-4.083443929122417E-3</c:v>
                </c:pt>
                <c:pt idx="3930">
                  <c:v>2.6597804751405753E-2</c:v>
                </c:pt>
                <c:pt idx="3931">
                  <c:v>-2.1106345553345619E-3</c:v>
                </c:pt>
                <c:pt idx="3932">
                  <c:v>3.4213050927807188E-3</c:v>
                </c:pt>
                <c:pt idx="3933">
                  <c:v>1.5572972448634227E-3</c:v>
                </c:pt>
                <c:pt idx="3934">
                  <c:v>-2.6741624698621212E-2</c:v>
                </c:pt>
                <c:pt idx="3935">
                  <c:v>2.8957417254641626E-2</c:v>
                </c:pt>
                <c:pt idx="3936">
                  <c:v>6.3062604541244318E-3</c:v>
                </c:pt>
                <c:pt idx="3937">
                  <c:v>1.1764745593481528E-2</c:v>
                </c:pt>
                <c:pt idx="3938">
                  <c:v>-2.6080932704829356E-2</c:v>
                </c:pt>
                <c:pt idx="3939">
                  <c:v>5.3470735170488837E-3</c:v>
                </c:pt>
                <c:pt idx="3940">
                  <c:v>1.6637624591520961E-2</c:v>
                </c:pt>
                <c:pt idx="3941">
                  <c:v>3.6275727754247866E-2</c:v>
                </c:pt>
                <c:pt idx="3942">
                  <c:v>4.5542704924450702E-4</c:v>
                </c:pt>
                <c:pt idx="3943">
                  <c:v>-7.881379363027477E-3</c:v>
                </c:pt>
                <c:pt idx="3944">
                  <c:v>-3.2733909250589888E-2</c:v>
                </c:pt>
                <c:pt idx="3945">
                  <c:v>-6.7925903920329576E-3</c:v>
                </c:pt>
                <c:pt idx="3946">
                  <c:v>-2.3404932310651144E-3</c:v>
                </c:pt>
                <c:pt idx="3947">
                  <c:v>1.3424340463283023E-2</c:v>
                </c:pt>
                <c:pt idx="3948">
                  <c:v>-1.3685910538363565E-3</c:v>
                </c:pt>
                <c:pt idx="3949">
                  <c:v>2.2281900780814937E-2</c:v>
                </c:pt>
                <c:pt idx="3950">
                  <c:v>-3.3379947144744995E-3</c:v>
                </c:pt>
                <c:pt idx="3951">
                  <c:v>1.6736991500136966E-2</c:v>
                </c:pt>
                <c:pt idx="3952">
                  <c:v>-9.0079309440671568E-3</c:v>
                </c:pt>
                <c:pt idx="3953">
                  <c:v>-5.5716658510913848E-3</c:v>
                </c:pt>
                <c:pt idx="3954">
                  <c:v>3.6766081549229682E-2</c:v>
                </c:pt>
                <c:pt idx="3955">
                  <c:v>6.1819020166584736E-3</c:v>
                </c:pt>
                <c:pt idx="3956">
                  <c:v>6.3262888298041406E-3</c:v>
                </c:pt>
                <c:pt idx="3957">
                  <c:v>-1.6733201757324085E-2</c:v>
                </c:pt>
                <c:pt idx="3958">
                  <c:v>3.4714530758316542E-2</c:v>
                </c:pt>
                <c:pt idx="3959">
                  <c:v>5.9682787764003971E-4</c:v>
                </c:pt>
                <c:pt idx="3960">
                  <c:v>-2.763319831224474E-3</c:v>
                </c:pt>
                <c:pt idx="3961">
                  <c:v>7.5548530603040173E-3</c:v>
                </c:pt>
                <c:pt idx="3962">
                  <c:v>-2.3111392288891256E-2</c:v>
                </c:pt>
                <c:pt idx="3963">
                  <c:v>-1.0629949198870395E-2</c:v>
                </c:pt>
                <c:pt idx="3964">
                  <c:v>-1.3526148979408965E-2</c:v>
                </c:pt>
                <c:pt idx="3965">
                  <c:v>-2.1123281710329102E-2</c:v>
                </c:pt>
                <c:pt idx="3966">
                  <c:v>6.5118941046513803E-3</c:v>
                </c:pt>
                <c:pt idx="3967">
                  <c:v>6.2029859776515693E-3</c:v>
                </c:pt>
                <c:pt idx="3968">
                  <c:v>-1.8997489684293736E-2</c:v>
                </c:pt>
                <c:pt idx="3969">
                  <c:v>-2.1177300051510608E-2</c:v>
                </c:pt>
                <c:pt idx="3970">
                  <c:v>3.0697391056755015E-2</c:v>
                </c:pt>
                <c:pt idx="3971">
                  <c:v>-7.1235791778114814E-3</c:v>
                </c:pt>
                <c:pt idx="3972">
                  <c:v>-1.783921599344928E-2</c:v>
                </c:pt>
                <c:pt idx="3973">
                  <c:v>2.0285463906422052E-3</c:v>
                </c:pt>
                <c:pt idx="3974">
                  <c:v>6.4155096703899534E-3</c:v>
                </c:pt>
                <c:pt idx="3975">
                  <c:v>5.1734502688383088E-3</c:v>
                </c:pt>
                <c:pt idx="3976">
                  <c:v>-2.5793744237544658E-2</c:v>
                </c:pt>
                <c:pt idx="3977">
                  <c:v>-7.3278537539174298E-3</c:v>
                </c:pt>
                <c:pt idx="3978">
                  <c:v>4.0116085235080687E-2</c:v>
                </c:pt>
                <c:pt idx="3979">
                  <c:v>-7.45932395805939E-3</c:v>
                </c:pt>
                <c:pt idx="3980">
                  <c:v>1.7797174172352846E-2</c:v>
                </c:pt>
                <c:pt idx="3981">
                  <c:v>4.3845589434052786E-3</c:v>
                </c:pt>
                <c:pt idx="3982">
                  <c:v>8.7118628777904661E-3</c:v>
                </c:pt>
                <c:pt idx="3983">
                  <c:v>9.1672564472667088E-4</c:v>
                </c:pt>
                <c:pt idx="3984">
                  <c:v>1.4768721292385977E-2</c:v>
                </c:pt>
                <c:pt idx="3985">
                  <c:v>8.3055057247136861E-3</c:v>
                </c:pt>
                <c:pt idx="3986">
                  <c:v>-3.4052936524648974E-3</c:v>
                </c:pt>
                <c:pt idx="3987">
                  <c:v>6.6477698641254114E-3</c:v>
                </c:pt>
                <c:pt idx="3988">
                  <c:v>-2.3323780105455331E-2</c:v>
                </c:pt>
                <c:pt idx="3989">
                  <c:v>-1.0491185025616216E-2</c:v>
                </c:pt>
                <c:pt idx="3990">
                  <c:v>-6.9874902543443232E-3</c:v>
                </c:pt>
                <c:pt idx="3991">
                  <c:v>-1.5338503320661445E-2</c:v>
                </c:pt>
                <c:pt idx="3992">
                  <c:v>9.6339091756263567E-3</c:v>
                </c:pt>
                <c:pt idx="3993">
                  <c:v>-6.5664711147128876E-3</c:v>
                </c:pt>
                <c:pt idx="3994">
                  <c:v>-4.0115049688317556E-2</c:v>
                </c:pt>
                <c:pt idx="3995">
                  <c:v>-1.1187479972434754E-2</c:v>
                </c:pt>
                <c:pt idx="3996">
                  <c:v>-2.4209016228304917E-3</c:v>
                </c:pt>
                <c:pt idx="3997">
                  <c:v>1.314334255682147E-2</c:v>
                </c:pt>
                <c:pt idx="3998">
                  <c:v>-1.2016221726232961E-2</c:v>
                </c:pt>
                <c:pt idx="3999">
                  <c:v>1.1617444637339623E-2</c:v>
                </c:pt>
                <c:pt idx="4000">
                  <c:v>-2.4273485519158235E-2</c:v>
                </c:pt>
                <c:pt idx="4001">
                  <c:v>2.184415937724005E-2</c:v>
                </c:pt>
                <c:pt idx="4002">
                  <c:v>-1.968401906369624E-2</c:v>
                </c:pt>
                <c:pt idx="4003">
                  <c:v>-1.3048607958339177E-2</c:v>
                </c:pt>
                <c:pt idx="4004">
                  <c:v>-3.7423837967889401E-3</c:v>
                </c:pt>
                <c:pt idx="4005">
                  <c:v>2.3176028139811667E-2</c:v>
                </c:pt>
                <c:pt idx="4006">
                  <c:v>-1.4128683191524154E-2</c:v>
                </c:pt>
                <c:pt idx="4007">
                  <c:v>-3.8772372681101885E-3</c:v>
                </c:pt>
                <c:pt idx="4008">
                  <c:v>2.6328023617214348E-2</c:v>
                </c:pt>
                <c:pt idx="4009">
                  <c:v>1.8265726768314432E-2</c:v>
                </c:pt>
                <c:pt idx="4010">
                  <c:v>1.340658066981076E-2</c:v>
                </c:pt>
                <c:pt idx="4011">
                  <c:v>-2.1014066388397982E-2</c:v>
                </c:pt>
                <c:pt idx="4012">
                  <c:v>-7.8995263651062773E-3</c:v>
                </c:pt>
                <c:pt idx="4013">
                  <c:v>8.9591291132524748E-3</c:v>
                </c:pt>
                <c:pt idx="4014">
                  <c:v>-1.5189574511131483E-2</c:v>
                </c:pt>
                <c:pt idx="4015">
                  <c:v>-2.5334608918422361E-2</c:v>
                </c:pt>
                <c:pt idx="4016">
                  <c:v>-3.6598459523471427E-3</c:v>
                </c:pt>
                <c:pt idx="4017">
                  <c:v>1.8115785447413695E-2</c:v>
                </c:pt>
                <c:pt idx="4018">
                  <c:v>1.8794035186154211E-2</c:v>
                </c:pt>
                <c:pt idx="4019">
                  <c:v>-2.0356071300877687E-3</c:v>
                </c:pt>
                <c:pt idx="4020">
                  <c:v>-2.1167133439414402E-2</c:v>
                </c:pt>
                <c:pt idx="4021">
                  <c:v>3.0660240683975221E-3</c:v>
                </c:pt>
                <c:pt idx="4022">
                  <c:v>-1.0755273937679275E-2</c:v>
                </c:pt>
                <c:pt idx="4023">
                  <c:v>-1.7410743789049849E-2</c:v>
                </c:pt>
                <c:pt idx="4024">
                  <c:v>-2.6069401791090741E-2</c:v>
                </c:pt>
                <c:pt idx="4025">
                  <c:v>6.6214741110837208E-3</c:v>
                </c:pt>
                <c:pt idx="4026">
                  <c:v>-2.7852923605330229E-2</c:v>
                </c:pt>
                <c:pt idx="4027">
                  <c:v>3.9256688195070666E-2</c:v>
                </c:pt>
                <c:pt idx="4028">
                  <c:v>4.0469947795292782E-2</c:v>
                </c:pt>
                <c:pt idx="4029">
                  <c:v>2.6669584061883356E-2</c:v>
                </c:pt>
                <c:pt idx="4030">
                  <c:v>4.130299352896224E-3</c:v>
                </c:pt>
                <c:pt idx="4031">
                  <c:v>1.3327114524706475E-2</c:v>
                </c:pt>
                <c:pt idx="4032">
                  <c:v>-1.1276538414719569E-2</c:v>
                </c:pt>
                <c:pt idx="4033">
                  <c:v>2.5227671017010109E-2</c:v>
                </c:pt>
                <c:pt idx="4034">
                  <c:v>-4.1268189714743976E-2</c:v>
                </c:pt>
                <c:pt idx="4035">
                  <c:v>1.95903633369863E-2</c:v>
                </c:pt>
                <c:pt idx="4036">
                  <c:v>3.0978454004682004E-3</c:v>
                </c:pt>
                <c:pt idx="4037">
                  <c:v>-1.9794813300531903E-2</c:v>
                </c:pt>
                <c:pt idx="4038">
                  <c:v>1.1284809853666681E-3</c:v>
                </c:pt>
                <c:pt idx="4039">
                  <c:v>-2.6674522866107612E-2</c:v>
                </c:pt>
                <c:pt idx="4040">
                  <c:v>1.3989081024737648E-2</c:v>
                </c:pt>
                <c:pt idx="4041">
                  <c:v>3.649901746287311E-2</c:v>
                </c:pt>
                <c:pt idx="4042">
                  <c:v>1.0231710609872383E-2</c:v>
                </c:pt>
                <c:pt idx="4043">
                  <c:v>1.3708113813317309E-2</c:v>
                </c:pt>
                <c:pt idx="4044">
                  <c:v>2.0363349684949208E-2</c:v>
                </c:pt>
                <c:pt idx="4045">
                  <c:v>-8.8550553325461925E-3</c:v>
                </c:pt>
                <c:pt idx="4046">
                  <c:v>1.1068216024487041E-2</c:v>
                </c:pt>
                <c:pt idx="4047">
                  <c:v>-9.4282440831001697E-3</c:v>
                </c:pt>
                <c:pt idx="4048">
                  <c:v>5.3696209203568769E-3</c:v>
                </c:pt>
                <c:pt idx="4049">
                  <c:v>7.1611717458726206E-3</c:v>
                </c:pt>
                <c:pt idx="4050">
                  <c:v>1.1065755781116276E-2</c:v>
                </c:pt>
                <c:pt idx="4051">
                  <c:v>-8.8335604532137207E-3</c:v>
                </c:pt>
                <c:pt idx="4052">
                  <c:v>1.090433286015725E-2</c:v>
                </c:pt>
                <c:pt idx="4053">
                  <c:v>4.8661801446847744E-4</c:v>
                </c:pt>
                <c:pt idx="4054">
                  <c:v>1.4887963251286618E-3</c:v>
                </c:pt>
                <c:pt idx="4055">
                  <c:v>-9.226634925306983E-3</c:v>
                </c:pt>
                <c:pt idx="4056">
                  <c:v>-5.2844340065316703E-3</c:v>
                </c:pt>
                <c:pt idx="4057">
                  <c:v>1.7603104862049111E-2</c:v>
                </c:pt>
                <c:pt idx="4058">
                  <c:v>-7.6870868466514227E-3</c:v>
                </c:pt>
                <c:pt idx="4059">
                  <c:v>-1.0378196424486666E-2</c:v>
                </c:pt>
                <c:pt idx="4060">
                  <c:v>-5.1135992286894805E-3</c:v>
                </c:pt>
                <c:pt idx="4061">
                  <c:v>5.3909319064189276E-3</c:v>
                </c:pt>
                <c:pt idx="4062">
                  <c:v>1.1853124992459406E-2</c:v>
                </c:pt>
                <c:pt idx="4063">
                  <c:v>-2.1496938656316238E-2</c:v>
                </c:pt>
                <c:pt idx="4064">
                  <c:v>-2.0190009831939183E-2</c:v>
                </c:pt>
                <c:pt idx="4065">
                  <c:v>1.3760925831208613E-2</c:v>
                </c:pt>
                <c:pt idx="4066">
                  <c:v>1.1265138719860398E-3</c:v>
                </c:pt>
                <c:pt idx="4067">
                  <c:v>-2.9754935428911804E-3</c:v>
                </c:pt>
                <c:pt idx="4068">
                  <c:v>-1.9781157838814111E-3</c:v>
                </c:pt>
                <c:pt idx="4069">
                  <c:v>7.8890932909328141E-3</c:v>
                </c:pt>
                <c:pt idx="4070">
                  <c:v>1.0500046062995597E-2</c:v>
                </c:pt>
                <c:pt idx="4071">
                  <c:v>-3.1645680873936079E-2</c:v>
                </c:pt>
                <c:pt idx="4072">
                  <c:v>2.9417164252780758E-3</c:v>
                </c:pt>
                <c:pt idx="4073">
                  <c:v>-1.587614365377199E-2</c:v>
                </c:pt>
                <c:pt idx="4074">
                  <c:v>1.901501750549528E-2</c:v>
                </c:pt>
                <c:pt idx="4075">
                  <c:v>4.469334118898171E-3</c:v>
                </c:pt>
                <c:pt idx="4076">
                  <c:v>-1.2613921132640371E-3</c:v>
                </c:pt>
                <c:pt idx="4077">
                  <c:v>3.999438482287238E-3</c:v>
                </c:pt>
                <c:pt idx="4078">
                  <c:v>1.702997570782119E-2</c:v>
                </c:pt>
                <c:pt idx="4079">
                  <c:v>1.5591355360893317E-3</c:v>
                </c:pt>
                <c:pt idx="4080">
                  <c:v>3.9256487315189091E-3</c:v>
                </c:pt>
                <c:pt idx="4081">
                  <c:v>1.3263421414739839E-2</c:v>
                </c:pt>
                <c:pt idx="4082">
                  <c:v>-4.9398578979431753E-3</c:v>
                </c:pt>
                <c:pt idx="4083">
                  <c:v>1.1332939499670423E-2</c:v>
                </c:pt>
                <c:pt idx="4084">
                  <c:v>-7.0452637808369424E-3</c:v>
                </c:pt>
                <c:pt idx="4085">
                  <c:v>1.9025579885315891E-2</c:v>
                </c:pt>
                <c:pt idx="4086">
                  <c:v>-7.1109817264289861E-3</c:v>
                </c:pt>
                <c:pt idx="4087">
                  <c:v>3.9949480448147091E-3</c:v>
                </c:pt>
                <c:pt idx="4088">
                  <c:v>1.3997856077912403E-2</c:v>
                </c:pt>
                <c:pt idx="4089">
                  <c:v>8.4896003391890379E-3</c:v>
                </c:pt>
                <c:pt idx="4090">
                  <c:v>1.1819383703777237E-3</c:v>
                </c:pt>
                <c:pt idx="4091">
                  <c:v>1.5009581180105893E-2</c:v>
                </c:pt>
                <c:pt idx="4092">
                  <c:v>2.3245813308889803E-3</c:v>
                </c:pt>
                <c:pt idx="4093">
                  <c:v>5.5313907300078751E-3</c:v>
                </c:pt>
                <c:pt idx="4094">
                  <c:v>-1.5397736060167607E-2</c:v>
                </c:pt>
                <c:pt idx="4095">
                  <c:v>2.473285854257061E-2</c:v>
                </c:pt>
                <c:pt idx="4096">
                  <c:v>-2.3127454785923266E-2</c:v>
                </c:pt>
                <c:pt idx="4097">
                  <c:v>-7.004546045070734E-3</c:v>
                </c:pt>
                <c:pt idx="4098">
                  <c:v>1.0121206817659711E-2</c:v>
                </c:pt>
                <c:pt idx="4099">
                  <c:v>4.753022940011691E-4</c:v>
                </c:pt>
                <c:pt idx="4100">
                  <c:v>3.6651927165465407E-3</c:v>
                </c:pt>
                <c:pt idx="4101">
                  <c:v>-1.5630627435548661E-2</c:v>
                </c:pt>
                <c:pt idx="4102">
                  <c:v>-1.8072559585391463E-2</c:v>
                </c:pt>
                <c:pt idx="4103">
                  <c:v>1.3530051646617088E-2</c:v>
                </c:pt>
                <c:pt idx="4104">
                  <c:v>-5.2252397585892413E-3</c:v>
                </c:pt>
                <c:pt idx="4105">
                  <c:v>7.5023724254208695E-4</c:v>
                </c:pt>
                <c:pt idx="4106">
                  <c:v>2.0982945173823805E-2</c:v>
                </c:pt>
                <c:pt idx="4107">
                  <c:v>3.0337255390318089E-3</c:v>
                </c:pt>
                <c:pt idx="4108">
                  <c:v>-7.2039154890433249E-3</c:v>
                </c:pt>
                <c:pt idx="4109">
                  <c:v>-1.1225779865780485E-2</c:v>
                </c:pt>
                <c:pt idx="4110">
                  <c:v>1.8845934425588264E-2</c:v>
                </c:pt>
                <c:pt idx="4111">
                  <c:v>1.1045736153988638E-2</c:v>
                </c:pt>
                <c:pt idx="4112">
                  <c:v>-6.5499308637324604E-3</c:v>
                </c:pt>
                <c:pt idx="4113">
                  <c:v>-9.6463770518049347E-3</c:v>
                </c:pt>
                <c:pt idx="4114">
                  <c:v>1.8013998141306344E-3</c:v>
                </c:pt>
                <c:pt idx="4115">
                  <c:v>-6.4857908801876519E-3</c:v>
                </c:pt>
                <c:pt idx="4116">
                  <c:v>-1.0957736266478351E-2</c:v>
                </c:pt>
                <c:pt idx="4117">
                  <c:v>5.4355901095064548E-3</c:v>
                </c:pt>
                <c:pt idx="4118">
                  <c:v>8.1570825475019528E-4</c:v>
                </c:pt>
                <c:pt idx="4119">
                  <c:v>1.6333554445768832E-2</c:v>
                </c:pt>
                <c:pt idx="4120">
                  <c:v>-1.1134512833262295E-2</c:v>
                </c:pt>
                <c:pt idx="4121">
                  <c:v>1.3366624678763405E-2</c:v>
                </c:pt>
                <c:pt idx="4122">
                  <c:v>-1.0444972012535933E-2</c:v>
                </c:pt>
                <c:pt idx="4123">
                  <c:v>8.6711356272442183E-3</c:v>
                </c:pt>
                <c:pt idx="4124">
                  <c:v>1.1021042779045582E-2</c:v>
                </c:pt>
                <c:pt idx="4125">
                  <c:v>-9.4330255350900723E-3</c:v>
                </c:pt>
                <c:pt idx="4126">
                  <c:v>-7.2308139788557265E-3</c:v>
                </c:pt>
                <c:pt idx="4127">
                  <c:v>6.6445427186678837E-3</c:v>
                </c:pt>
                <c:pt idx="4128">
                  <c:v>-9.6295549932978747E-3</c:v>
                </c:pt>
                <c:pt idx="4129">
                  <c:v>-3.4720750127466026E-3</c:v>
                </c:pt>
                <c:pt idx="4130">
                  <c:v>4.4103577356242761E-3</c:v>
                </c:pt>
                <c:pt idx="4131">
                  <c:v>4.9797889353531358E-3</c:v>
                </c:pt>
                <c:pt idx="4132">
                  <c:v>7.1384425525931189E-3</c:v>
                </c:pt>
                <c:pt idx="4133">
                  <c:v>-2.4405050112239492E-3</c:v>
                </c:pt>
                <c:pt idx="4134">
                  <c:v>1.5891463886553943E-2</c:v>
                </c:pt>
                <c:pt idx="4135">
                  <c:v>8.4588418380580292E-3</c:v>
                </c:pt>
                <c:pt idx="4136">
                  <c:v>3.0216341194560016E-3</c:v>
                </c:pt>
                <c:pt idx="4137">
                  <c:v>-1.7533854563787138E-3</c:v>
                </c:pt>
                <c:pt idx="4138">
                  <c:v>4.8768045969573874E-3</c:v>
                </c:pt>
                <c:pt idx="4139">
                  <c:v>-1.248197210765412E-3</c:v>
                </c:pt>
                <c:pt idx="4140">
                  <c:v>-5.4966984342606183E-3</c:v>
                </c:pt>
                <c:pt idx="4141">
                  <c:v>-5.0922020446933104E-3</c:v>
                </c:pt>
                <c:pt idx="4142">
                  <c:v>1.8636200247073055E-3</c:v>
                </c:pt>
                <c:pt idx="4143">
                  <c:v>4.4418443798797114E-3</c:v>
                </c:pt>
                <c:pt idx="4144">
                  <c:v>-8.9316306601165962E-3</c:v>
                </c:pt>
                <c:pt idx="4145">
                  <c:v>1.1617877447493565E-2</c:v>
                </c:pt>
                <c:pt idx="4146">
                  <c:v>1.3196004220734641E-3</c:v>
                </c:pt>
                <c:pt idx="4147">
                  <c:v>1.2114168953448957E-2</c:v>
                </c:pt>
                <c:pt idx="4148">
                  <c:v>-3.5720702386399278E-3</c:v>
                </c:pt>
                <c:pt idx="4149">
                  <c:v>-4.8426244757866534E-3</c:v>
                </c:pt>
                <c:pt idx="4150">
                  <c:v>7.7699184088810902E-3</c:v>
                </c:pt>
                <c:pt idx="4151">
                  <c:v>-9.2369857834100309E-3</c:v>
                </c:pt>
                <c:pt idx="4152">
                  <c:v>-1.4509183101147021E-2</c:v>
                </c:pt>
                <c:pt idx="4153">
                  <c:v>-3.654405707802523E-4</c:v>
                </c:pt>
                <c:pt idx="4154">
                  <c:v>-1.2804091086531261E-2</c:v>
                </c:pt>
                <c:pt idx="4155">
                  <c:v>4.9288122222606034E-3</c:v>
                </c:pt>
                <c:pt idx="4156">
                  <c:v>1.0486649632357044E-2</c:v>
                </c:pt>
                <c:pt idx="4157">
                  <c:v>2.0590117018244392E-3</c:v>
                </c:pt>
                <c:pt idx="4158">
                  <c:v>6.8329136888412093E-3</c:v>
                </c:pt>
                <c:pt idx="4159">
                  <c:v>-1.3008631942906143E-2</c:v>
                </c:pt>
                <c:pt idx="4160">
                  <c:v>-2.1258626419482951E-2</c:v>
                </c:pt>
                <c:pt idx="4161">
                  <c:v>-2.8763734684744762E-5</c:v>
                </c:pt>
                <c:pt idx="4162">
                  <c:v>-6.3626937878282887E-3</c:v>
                </c:pt>
                <c:pt idx="4163">
                  <c:v>-1.9268805718493148E-3</c:v>
                </c:pt>
                <c:pt idx="4164">
                  <c:v>-1.2594018381797413E-2</c:v>
                </c:pt>
                <c:pt idx="4165">
                  <c:v>-5.507546282123253E-3</c:v>
                </c:pt>
                <c:pt idx="4166">
                  <c:v>-1.0151768742307629E-2</c:v>
                </c:pt>
                <c:pt idx="4167">
                  <c:v>7.0459465311518803E-3</c:v>
                </c:pt>
                <c:pt idx="4168">
                  <c:v>1.6872145728488207E-3</c:v>
                </c:pt>
                <c:pt idx="4169">
                  <c:v>2.3370227716540657E-2</c:v>
                </c:pt>
                <c:pt idx="4170">
                  <c:v>-4.0676059412803073E-3</c:v>
                </c:pt>
                <c:pt idx="4171">
                  <c:v>-1.4505051384006202E-5</c:v>
                </c:pt>
                <c:pt idx="4172">
                  <c:v>4.3709905752198413E-3</c:v>
                </c:pt>
                <c:pt idx="4173">
                  <c:v>1.3598040758857621E-2</c:v>
                </c:pt>
                <c:pt idx="4174">
                  <c:v>-6.3456886607831222E-3</c:v>
                </c:pt>
                <c:pt idx="4175">
                  <c:v>1.2594732586483914E-2</c:v>
                </c:pt>
                <c:pt idx="4176">
                  <c:v>-3.1764515711181249E-3</c:v>
                </c:pt>
                <c:pt idx="4177">
                  <c:v>3.9760867310612079E-4</c:v>
                </c:pt>
                <c:pt idx="4178">
                  <c:v>-1.3070225901348209E-3</c:v>
                </c:pt>
                <c:pt idx="4179">
                  <c:v>-5.8027380011758164E-3</c:v>
                </c:pt>
                <c:pt idx="4180">
                  <c:v>-1.2590856124532481E-3</c:v>
                </c:pt>
                <c:pt idx="4181">
                  <c:v>3.2303740159775984E-3</c:v>
                </c:pt>
                <c:pt idx="4182">
                  <c:v>-1.3331615350736582E-2</c:v>
                </c:pt>
                <c:pt idx="4183">
                  <c:v>-5.0310012238021949E-3</c:v>
                </c:pt>
                <c:pt idx="4184">
                  <c:v>-1.5855817241536871E-3</c:v>
                </c:pt>
                <c:pt idx="4185">
                  <c:v>1.1866998886603143E-2</c:v>
                </c:pt>
                <c:pt idx="4186">
                  <c:v>1.04188480049796E-2</c:v>
                </c:pt>
                <c:pt idx="4187">
                  <c:v>9.3922108482580649E-4</c:v>
                </c:pt>
                <c:pt idx="4188">
                  <c:v>1.253770973162638E-2</c:v>
                </c:pt>
                <c:pt idx="4189">
                  <c:v>1.4597928002562125E-3</c:v>
                </c:pt>
                <c:pt idx="4190">
                  <c:v>1.1962665662952829E-2</c:v>
                </c:pt>
                <c:pt idx="4191">
                  <c:v>-2.1644129157252232E-3</c:v>
                </c:pt>
                <c:pt idx="4192">
                  <c:v>-5.0014588630631503E-4</c:v>
                </c:pt>
                <c:pt idx="4193">
                  <c:v>4.436995119098351E-3</c:v>
                </c:pt>
                <c:pt idx="4194">
                  <c:v>5.477424548619333E-3</c:v>
                </c:pt>
                <c:pt idx="4195">
                  <c:v>-6.1970979586867293E-3</c:v>
                </c:pt>
                <c:pt idx="4196">
                  <c:v>-4.3706666497360745E-3</c:v>
                </c:pt>
                <c:pt idx="4197">
                  <c:v>7.6603251701286065E-3</c:v>
                </c:pt>
                <c:pt idx="4198">
                  <c:v>1.6683330883502413E-3</c:v>
                </c:pt>
                <c:pt idx="4199">
                  <c:v>4.8101462947336545E-3</c:v>
                </c:pt>
                <c:pt idx="4200">
                  <c:v>-2.215258527676589E-2</c:v>
                </c:pt>
                <c:pt idx="4201">
                  <c:v>-9.3960585541630684E-4</c:v>
                </c:pt>
                <c:pt idx="4202">
                  <c:v>5.8910990005678527E-4</c:v>
                </c:pt>
                <c:pt idx="4203">
                  <c:v>-2.7943373210597222E-3</c:v>
                </c:pt>
                <c:pt idx="4204">
                  <c:v>4.6855577215509925E-3</c:v>
                </c:pt>
                <c:pt idx="4205">
                  <c:v>1.3733119202429499E-2</c:v>
                </c:pt>
                <c:pt idx="4206">
                  <c:v>1.1175729137669098E-3</c:v>
                </c:pt>
                <c:pt idx="4207">
                  <c:v>-3.3841447282743171E-3</c:v>
                </c:pt>
                <c:pt idx="4208">
                  <c:v>3.1083168982562015E-3</c:v>
                </c:pt>
                <c:pt idx="4209">
                  <c:v>3.585613454131225E-4</c:v>
                </c:pt>
                <c:pt idx="4210">
                  <c:v>1.6383496485959281E-2</c:v>
                </c:pt>
                <c:pt idx="4211">
                  <c:v>-3.2063066664118679E-3</c:v>
                </c:pt>
                <c:pt idx="4212">
                  <c:v>4.8326979279700397E-3</c:v>
                </c:pt>
                <c:pt idx="4213">
                  <c:v>-2.3319831059662732E-3</c:v>
                </c:pt>
                <c:pt idx="4214">
                  <c:v>-2.5823652493528514E-3</c:v>
                </c:pt>
                <c:pt idx="4215">
                  <c:v>5.8212673971294142E-3</c:v>
                </c:pt>
                <c:pt idx="4216">
                  <c:v>-4.3661678332593823E-3</c:v>
                </c:pt>
                <c:pt idx="4217">
                  <c:v>9.9250358365808103E-3</c:v>
                </c:pt>
                <c:pt idx="4218">
                  <c:v>2.9596545492083286E-4</c:v>
                </c:pt>
                <c:pt idx="4219">
                  <c:v>5.0180567120285974E-3</c:v>
                </c:pt>
                <c:pt idx="4220">
                  <c:v>2.0322492755280308E-3</c:v>
                </c:pt>
                <c:pt idx="4221">
                  <c:v>2.5744846911592845E-3</c:v>
                </c:pt>
                <c:pt idx="4222">
                  <c:v>1.0495862266301621E-2</c:v>
                </c:pt>
                <c:pt idx="4223">
                  <c:v>4.2228292521073784E-3</c:v>
                </c:pt>
                <c:pt idx="4224">
                  <c:v>1.9689302865444363E-4</c:v>
                </c:pt>
                <c:pt idx="4225">
                  <c:v>1.0107427581219861E-2</c:v>
                </c:pt>
                <c:pt idx="4226">
                  <c:v>8.2681991904181018E-3</c:v>
                </c:pt>
                <c:pt idx="4227">
                  <c:v>-2.9940142126037069E-3</c:v>
                </c:pt>
                <c:pt idx="4228">
                  <c:v>1.8186510827549185E-2</c:v>
                </c:pt>
                <c:pt idx="4229">
                  <c:v>4.0783813955638454E-3</c:v>
                </c:pt>
                <c:pt idx="4230">
                  <c:v>2.9067747012057147E-4</c:v>
                </c:pt>
                <c:pt idx="4231">
                  <c:v>3.7459604504892557E-3</c:v>
                </c:pt>
                <c:pt idx="4232">
                  <c:v>-2.3695498861187048E-3</c:v>
                </c:pt>
                <c:pt idx="4233">
                  <c:v>1.2610978265374941E-3</c:v>
                </c:pt>
                <c:pt idx="4234">
                  <c:v>1.4482991316722179E-3</c:v>
                </c:pt>
                <c:pt idx="4235">
                  <c:v>4.0190456128321858E-3</c:v>
                </c:pt>
                <c:pt idx="4236">
                  <c:v>-2.6105415380275414E-3</c:v>
                </c:pt>
                <c:pt idx="4237">
                  <c:v>2.7609419794849617E-3</c:v>
                </c:pt>
                <c:pt idx="4238">
                  <c:v>4.6262804759962294E-3</c:v>
                </c:pt>
                <c:pt idx="4239">
                  <c:v>-3.5490720948647692E-3</c:v>
                </c:pt>
                <c:pt idx="4240">
                  <c:v>7.9801917286701721E-3</c:v>
                </c:pt>
                <c:pt idx="4241">
                  <c:v>6.1164542020861797E-3</c:v>
                </c:pt>
                <c:pt idx="4242">
                  <c:v>1.6280421460024325E-3</c:v>
                </c:pt>
                <c:pt idx="4243">
                  <c:v>-1.0293725809917864E-2</c:v>
                </c:pt>
                <c:pt idx="4244">
                  <c:v>3.6911646693944607E-3</c:v>
                </c:pt>
                <c:pt idx="4245">
                  <c:v>6.8366824780561469E-3</c:v>
                </c:pt>
                <c:pt idx="4246">
                  <c:v>-1.2809003672815695E-2</c:v>
                </c:pt>
                <c:pt idx="4247">
                  <c:v>-1.0437277211750046E-2</c:v>
                </c:pt>
                <c:pt idx="4248">
                  <c:v>3.6126797639450844E-3</c:v>
                </c:pt>
                <c:pt idx="4249">
                  <c:v>2.1358259759907152E-4</c:v>
                </c:pt>
                <c:pt idx="4250">
                  <c:v>-9.0226555523287601E-3</c:v>
                </c:pt>
                <c:pt idx="4251">
                  <c:v>7.6146826746299493E-3</c:v>
                </c:pt>
                <c:pt idx="4252">
                  <c:v>9.4904931686379413E-3</c:v>
                </c:pt>
                <c:pt idx="4253">
                  <c:v>1.3651117615541624E-2</c:v>
                </c:pt>
                <c:pt idx="4254">
                  <c:v>4.5011144792024282E-3</c:v>
                </c:pt>
                <c:pt idx="4255">
                  <c:v>3.0911925696735011E-3</c:v>
                </c:pt>
                <c:pt idx="4256">
                  <c:v>5.4867986428313222E-3</c:v>
                </c:pt>
                <c:pt idx="4257">
                  <c:v>-5.1940585939025414E-3</c:v>
                </c:pt>
                <c:pt idx="4258">
                  <c:v>3.2752782519711648E-3</c:v>
                </c:pt>
                <c:pt idx="4259">
                  <c:v>3.9307559073193995E-3</c:v>
                </c:pt>
                <c:pt idx="4260">
                  <c:v>2.9138148642395868E-3</c:v>
                </c:pt>
                <c:pt idx="4261">
                  <c:v>6.9299346128382008E-3</c:v>
                </c:pt>
                <c:pt idx="4262">
                  <c:v>-1.2401838247098984E-2</c:v>
                </c:pt>
                <c:pt idx="4263">
                  <c:v>8.9789486102809387E-4</c:v>
                </c:pt>
                <c:pt idx="4264">
                  <c:v>-1.0436064676222045E-2</c:v>
                </c:pt>
                <c:pt idx="4265">
                  <c:v>1.7143001284054588E-3</c:v>
                </c:pt>
                <c:pt idx="4266">
                  <c:v>-1.6407698155003218E-3</c:v>
                </c:pt>
                <c:pt idx="4267">
                  <c:v>1.0871791949529809E-2</c:v>
                </c:pt>
                <c:pt idx="4268">
                  <c:v>6.1632359832959399E-3</c:v>
                </c:pt>
                <c:pt idx="4269">
                  <c:v>6.4367596625807448E-3</c:v>
                </c:pt>
                <c:pt idx="4270">
                  <c:v>-8.8491896659217625E-3</c:v>
                </c:pt>
                <c:pt idx="4271">
                  <c:v>6.9201096938620492E-3</c:v>
                </c:pt>
                <c:pt idx="4272">
                  <c:v>9.8297778233913608E-4</c:v>
                </c:pt>
                <c:pt idx="4273">
                  <c:v>2.8236776798635814E-3</c:v>
                </c:pt>
                <c:pt idx="4274">
                  <c:v>-9.9662216326148467E-3</c:v>
                </c:pt>
                <c:pt idx="4275">
                  <c:v>7.4790710137762311E-4</c:v>
                </c:pt>
                <c:pt idx="4276">
                  <c:v>-2.2005971736048163E-2</c:v>
                </c:pt>
                <c:pt idx="4277">
                  <c:v>-9.885493943244273E-3</c:v>
                </c:pt>
                <c:pt idx="4278">
                  <c:v>-4.2404822443204516E-2</c:v>
                </c:pt>
                <c:pt idx="4279">
                  <c:v>1.439114960497003E-2</c:v>
                </c:pt>
                <c:pt idx="4280">
                  <c:v>1.743831787563898E-2</c:v>
                </c:pt>
                <c:pt idx="4281">
                  <c:v>-1.6197202247802547E-2</c:v>
                </c:pt>
                <c:pt idx="4282">
                  <c:v>7.4779800047952765E-3</c:v>
                </c:pt>
                <c:pt idx="4283">
                  <c:v>-1.93894674908517E-2</c:v>
                </c:pt>
                <c:pt idx="4284">
                  <c:v>5.2271335645528438E-3</c:v>
                </c:pt>
                <c:pt idx="4285">
                  <c:v>-1.9843833019983544E-3</c:v>
                </c:pt>
                <c:pt idx="4286">
                  <c:v>2.0667457615450892E-2</c:v>
                </c:pt>
                <c:pt idx="4287">
                  <c:v>4.7896433796506179E-3</c:v>
                </c:pt>
                <c:pt idx="4288">
                  <c:v>8.551501664680234E-3</c:v>
                </c:pt>
                <c:pt idx="4289">
                  <c:v>-2.1091656649261411E-3</c:v>
                </c:pt>
                <c:pt idx="4290">
                  <c:v>1.7350821651280816E-3</c:v>
                </c:pt>
                <c:pt idx="4291">
                  <c:v>9.9032827249612432E-3</c:v>
                </c:pt>
                <c:pt idx="4292">
                  <c:v>2.0993463876695991E-2</c:v>
                </c:pt>
                <c:pt idx="4293">
                  <c:v>1.9570423506873901E-3</c:v>
                </c:pt>
                <c:pt idx="4294">
                  <c:v>-4.9493895757457649E-4</c:v>
                </c:pt>
                <c:pt idx="4295">
                  <c:v>1.5684763660974729E-3</c:v>
                </c:pt>
                <c:pt idx="4296">
                  <c:v>1.1852612017015946E-2</c:v>
                </c:pt>
                <c:pt idx="4297">
                  <c:v>6.0102330820939378E-3</c:v>
                </c:pt>
                <c:pt idx="4298">
                  <c:v>-1.0990626400374732E-2</c:v>
                </c:pt>
                <c:pt idx="4299">
                  <c:v>-4.9932886539903014E-3</c:v>
                </c:pt>
                <c:pt idx="4300">
                  <c:v>9.2824486892784247E-3</c:v>
                </c:pt>
                <c:pt idx="4301">
                  <c:v>-5.6790143243414847E-3</c:v>
                </c:pt>
                <c:pt idx="4302">
                  <c:v>4.1637811717780693E-3</c:v>
                </c:pt>
                <c:pt idx="4303">
                  <c:v>-1.1178398594356759E-2</c:v>
                </c:pt>
                <c:pt idx="4304">
                  <c:v>1.3875735981141446E-3</c:v>
                </c:pt>
                <c:pt idx="4305">
                  <c:v>4.5833839628155494E-3</c:v>
                </c:pt>
                <c:pt idx="4306">
                  <c:v>3.7377399067732909E-3</c:v>
                </c:pt>
                <c:pt idx="4307">
                  <c:v>-4.6645417933533032E-4</c:v>
                </c:pt>
                <c:pt idx="4308">
                  <c:v>-1.5224773786851413E-2</c:v>
                </c:pt>
                <c:pt idx="4309">
                  <c:v>-8.9433920693355873E-3</c:v>
                </c:pt>
                <c:pt idx="4310">
                  <c:v>-6.1344229152240498E-3</c:v>
                </c:pt>
                <c:pt idx="4311">
                  <c:v>7.506131642246683E-3</c:v>
                </c:pt>
                <c:pt idx="4312">
                  <c:v>-2.3281185847352512E-3</c:v>
                </c:pt>
                <c:pt idx="4313">
                  <c:v>1.02762782347412E-2</c:v>
                </c:pt>
                <c:pt idx="4314">
                  <c:v>-1.4246561676852593E-2</c:v>
                </c:pt>
                <c:pt idx="4315">
                  <c:v>-1.1433084411567797E-2</c:v>
                </c:pt>
                <c:pt idx="4316">
                  <c:v>-2.6753099452555818E-2</c:v>
                </c:pt>
                <c:pt idx="4317">
                  <c:v>1.1943591840395873E-2</c:v>
                </c:pt>
                <c:pt idx="4318">
                  <c:v>-1.0166563611502286E-2</c:v>
                </c:pt>
                <c:pt idx="4319">
                  <c:v>4.7657365580313638E-3</c:v>
                </c:pt>
                <c:pt idx="4320">
                  <c:v>-1.1082747448291741E-2</c:v>
                </c:pt>
                <c:pt idx="4321">
                  <c:v>-1.39534739501741E-2</c:v>
                </c:pt>
                <c:pt idx="4322">
                  <c:v>6.8845746308596797E-3</c:v>
                </c:pt>
                <c:pt idx="4323">
                  <c:v>2.2413881756772763E-2</c:v>
                </c:pt>
                <c:pt idx="4324">
                  <c:v>-1.0536325299190383E-2</c:v>
                </c:pt>
                <c:pt idx="4325">
                  <c:v>-1.3697141743467304E-3</c:v>
                </c:pt>
                <c:pt idx="4326">
                  <c:v>9.86598529379994E-3</c:v>
                </c:pt>
                <c:pt idx="4327">
                  <c:v>-5.3925627008961771E-3</c:v>
                </c:pt>
                <c:pt idx="4328">
                  <c:v>1.0730968800828579E-2</c:v>
                </c:pt>
                <c:pt idx="4329">
                  <c:v>4.9460504191110154E-3</c:v>
                </c:pt>
                <c:pt idx="4330">
                  <c:v>-1.7339955340531816E-3</c:v>
                </c:pt>
                <c:pt idx="4331">
                  <c:v>9.6789001264951946E-4</c:v>
                </c:pt>
                <c:pt idx="4332">
                  <c:v>-1.4031366927069288E-2</c:v>
                </c:pt>
                <c:pt idx="4333">
                  <c:v>7.6537299835788492E-3</c:v>
                </c:pt>
                <c:pt idx="4334">
                  <c:v>-8.6018246230779147E-4</c:v>
                </c:pt>
                <c:pt idx="4335">
                  <c:v>1.3674911138386045E-2</c:v>
                </c:pt>
                <c:pt idx="4336">
                  <c:v>1.2196407938954934E-2</c:v>
                </c:pt>
                <c:pt idx="4337">
                  <c:v>-6.5380845741991409E-4</c:v>
                </c:pt>
                <c:pt idx="4338">
                  <c:v>-3.5231109011402222E-3</c:v>
                </c:pt>
                <c:pt idx="4339">
                  <c:v>2.7824341356392809E-3</c:v>
                </c:pt>
                <c:pt idx="4340">
                  <c:v>-4.3811951268377704E-3</c:v>
                </c:pt>
                <c:pt idx="4341">
                  <c:v>-1.2116822710279251E-2</c:v>
                </c:pt>
                <c:pt idx="4342">
                  <c:v>7.9281136544775525E-3</c:v>
                </c:pt>
                <c:pt idx="4343">
                  <c:v>5.0565709466692263E-3</c:v>
                </c:pt>
                <c:pt idx="4344">
                  <c:v>4.1552847906753954E-3</c:v>
                </c:pt>
                <c:pt idx="4345">
                  <c:v>7.7719731769754403E-4</c:v>
                </c:pt>
                <c:pt idx="4346">
                  <c:v>2.4755993799168152E-3</c:v>
                </c:pt>
                <c:pt idx="4347">
                  <c:v>-8.9955999603326398E-3</c:v>
                </c:pt>
                <c:pt idx="4348">
                  <c:v>6.2733367080216778E-3</c:v>
                </c:pt>
                <c:pt idx="4349">
                  <c:v>6.8101899365409224E-3</c:v>
                </c:pt>
                <c:pt idx="4350">
                  <c:v>-5.1710170435281914E-3</c:v>
                </c:pt>
                <c:pt idx="4351">
                  <c:v>7.8381746777456129E-3</c:v>
                </c:pt>
                <c:pt idx="4352">
                  <c:v>-6.5213891665596531E-3</c:v>
                </c:pt>
                <c:pt idx="4353">
                  <c:v>-6.5270597866593574E-3</c:v>
                </c:pt>
                <c:pt idx="4354">
                  <c:v>8.661437350117073E-4</c:v>
                </c:pt>
                <c:pt idx="4355">
                  <c:v>-6.2903823446216608E-3</c:v>
                </c:pt>
                <c:pt idx="4356">
                  <c:v>3.1935609220941118E-3</c:v>
                </c:pt>
                <c:pt idx="4357">
                  <c:v>-4.6632885397777076E-3</c:v>
                </c:pt>
                <c:pt idx="4358">
                  <c:v>5.0974213043932888E-3</c:v>
                </c:pt>
                <c:pt idx="4359">
                  <c:v>2.625583594923602E-3</c:v>
                </c:pt>
                <c:pt idx="4360">
                  <c:v>-4.6490088382444839E-3</c:v>
                </c:pt>
                <c:pt idx="4361">
                  <c:v>7.5771224224929952E-4</c:v>
                </c:pt>
                <c:pt idx="4362">
                  <c:v>2.8394139386005452E-3</c:v>
                </c:pt>
                <c:pt idx="4363">
                  <c:v>-5.8238968542223598E-3</c:v>
                </c:pt>
                <c:pt idx="4364">
                  <c:v>-5.8079063131835137E-3</c:v>
                </c:pt>
                <c:pt idx="4365">
                  <c:v>3.4763071146972652E-3</c:v>
                </c:pt>
                <c:pt idx="4366">
                  <c:v>-3.6892796483094627E-3</c:v>
                </c:pt>
                <c:pt idx="4367">
                  <c:v>1.0769251075242181E-3</c:v>
                </c:pt>
                <c:pt idx="4368">
                  <c:v>5.1680991856990635E-3</c:v>
                </c:pt>
                <c:pt idx="4369">
                  <c:v>-1.3311302925915315E-2</c:v>
                </c:pt>
                <c:pt idx="4370">
                  <c:v>-9.6869021709214027E-3</c:v>
                </c:pt>
                <c:pt idx="4371">
                  <c:v>-1.3842693955528063E-2</c:v>
                </c:pt>
                <c:pt idx="4372">
                  <c:v>1.3014198773952058E-2</c:v>
                </c:pt>
                <c:pt idx="4373">
                  <c:v>-4.2424383499533114E-3</c:v>
                </c:pt>
                <c:pt idx="4374">
                  <c:v>8.1240602671233224E-3</c:v>
                </c:pt>
                <c:pt idx="4375">
                  <c:v>5.8890374792302039E-3</c:v>
                </c:pt>
                <c:pt idx="4376">
                  <c:v>-6.3718285290228615E-3</c:v>
                </c:pt>
                <c:pt idx="4377">
                  <c:v>3.1973230648638714E-3</c:v>
                </c:pt>
                <c:pt idx="4378">
                  <c:v>-1.0428897882876599E-2</c:v>
                </c:pt>
                <c:pt idx="4379">
                  <c:v>3.0928913771521901E-3</c:v>
                </c:pt>
                <c:pt idx="4380">
                  <c:v>-2.0042559095440268E-2</c:v>
                </c:pt>
                <c:pt idx="4381">
                  <c:v>-6.1901912368398414E-3</c:v>
                </c:pt>
                <c:pt idx="4382">
                  <c:v>2.7602824901418218E-3</c:v>
                </c:pt>
                <c:pt idx="4383">
                  <c:v>-6.1589459808839607E-3</c:v>
                </c:pt>
                <c:pt idx="4384">
                  <c:v>2.1665066674430061E-3</c:v>
                </c:pt>
                <c:pt idx="4385">
                  <c:v>-6.0384988617237078E-3</c:v>
                </c:pt>
                <c:pt idx="4386">
                  <c:v>1.2118975787650761E-2</c:v>
                </c:pt>
                <c:pt idx="4387">
                  <c:v>4.9935733617409994E-3</c:v>
                </c:pt>
                <c:pt idx="4388">
                  <c:v>3.2893914505081152E-3</c:v>
                </c:pt>
                <c:pt idx="4389">
                  <c:v>-3.5488587655692094E-3</c:v>
                </c:pt>
                <c:pt idx="4390">
                  <c:v>1.0557661307817786E-2</c:v>
                </c:pt>
                <c:pt idx="4391">
                  <c:v>4.8775479736740221E-4</c:v>
                </c:pt>
                <c:pt idx="4392">
                  <c:v>-1.1042063676498521E-3</c:v>
                </c:pt>
                <c:pt idx="4393">
                  <c:v>6.9260244987923349E-3</c:v>
                </c:pt>
                <c:pt idx="4394">
                  <c:v>5.6105232888885642E-3</c:v>
                </c:pt>
                <c:pt idx="4395">
                  <c:v>-7.6122811506707143E-5</c:v>
                </c:pt>
                <c:pt idx="4396">
                  <c:v>-1.5490886332045781E-3</c:v>
                </c:pt>
                <c:pt idx="4397">
                  <c:v>8.7801986092852675E-3</c:v>
                </c:pt>
                <c:pt idx="4398">
                  <c:v>5.6522872618192076E-3</c:v>
                </c:pt>
                <c:pt idx="4399">
                  <c:v>9.6230097526533026E-3</c:v>
                </c:pt>
                <c:pt idx="4400">
                  <c:v>5.7518697483960471E-3</c:v>
                </c:pt>
                <c:pt idx="4401">
                  <c:v>5.54880807346338E-4</c:v>
                </c:pt>
                <c:pt idx="4402">
                  <c:v>-1.9372557497749935E-3</c:v>
                </c:pt>
                <c:pt idx="4403">
                  <c:v>-7.1023818126594324E-3</c:v>
                </c:pt>
                <c:pt idx="4404">
                  <c:v>2.0876056043910296E-3</c:v>
                </c:pt>
                <c:pt idx="4405">
                  <c:v>7.9377271377154644E-3</c:v>
                </c:pt>
                <c:pt idx="4406">
                  <c:v>-3.4912661372921176E-3</c:v>
                </c:pt>
                <c:pt idx="4407">
                  <c:v>-3.8508018487508687E-3</c:v>
                </c:pt>
                <c:pt idx="4408">
                  <c:v>2.2429452694492382E-3</c:v>
                </c:pt>
                <c:pt idx="4409">
                  <c:v>8.0425143996265785E-4</c:v>
                </c:pt>
                <c:pt idx="4410">
                  <c:v>-3.9408185434624075E-3</c:v>
                </c:pt>
                <c:pt idx="4411">
                  <c:v>2.1830007552914427E-3</c:v>
                </c:pt>
                <c:pt idx="4412">
                  <c:v>-6.1394108131338576E-3</c:v>
                </c:pt>
                <c:pt idx="4413">
                  <c:v>-3.8469752550689459E-3</c:v>
                </c:pt>
                <c:pt idx="4414">
                  <c:v>-6.0086375970591795E-4</c:v>
                </c:pt>
                <c:pt idx="4415">
                  <c:v>-5.8270393060606595E-3</c:v>
                </c:pt>
                <c:pt idx="4416">
                  <c:v>6.1024800129292397E-3</c:v>
                </c:pt>
                <c:pt idx="4417">
                  <c:v>7.445642174534613E-3</c:v>
                </c:pt>
                <c:pt idx="4418">
                  <c:v>-2.3387167627486639E-3</c:v>
                </c:pt>
                <c:pt idx="4419">
                  <c:v>2.3558302510346997E-2</c:v>
                </c:pt>
                <c:pt idx="4420">
                  <c:v>1.0202502948590821E-2</c:v>
                </c:pt>
                <c:pt idx="4421">
                  <c:v>4.8163176852966854E-5</c:v>
                </c:pt>
                <c:pt idx="4422">
                  <c:v>2.200988326062977E-3</c:v>
                </c:pt>
                <c:pt idx="4423">
                  <c:v>1.0926797554571266E-3</c:v>
                </c:pt>
                <c:pt idx="4424">
                  <c:v>-1.140737039749599E-3</c:v>
                </c:pt>
                <c:pt idx="4425">
                  <c:v>-2.5864831651389872E-3</c:v>
                </c:pt>
                <c:pt idx="4426">
                  <c:v>-6.3862733447095604E-4</c:v>
                </c:pt>
                <c:pt idx="4427">
                  <c:v>-4.9420408828346951E-3</c:v>
                </c:pt>
                <c:pt idx="4428">
                  <c:v>6.7810568937609812E-4</c:v>
                </c:pt>
                <c:pt idx="4429">
                  <c:v>7.1393569141165001E-4</c:v>
                </c:pt>
                <c:pt idx="4430">
                  <c:v>9.7143655473583834E-3</c:v>
                </c:pt>
                <c:pt idx="4431">
                  <c:v>-7.1049750986826917E-3</c:v>
                </c:pt>
                <c:pt idx="4432">
                  <c:v>6.8533771508736572E-3</c:v>
                </c:pt>
                <c:pt idx="4433">
                  <c:v>3.2061278809667557E-3</c:v>
                </c:pt>
                <c:pt idx="4434">
                  <c:v>-1.7130266020775053E-2</c:v>
                </c:pt>
                <c:pt idx="4435">
                  <c:v>2.7941953810284396E-4</c:v>
                </c:pt>
                <c:pt idx="4436">
                  <c:v>1.2781616174592614E-2</c:v>
                </c:pt>
                <c:pt idx="4437">
                  <c:v>1.1565784888803794E-2</c:v>
                </c:pt>
                <c:pt idx="4438">
                  <c:v>-2.0292286996692597E-3</c:v>
                </c:pt>
                <c:pt idx="4439">
                  <c:v>1.0375645537468621E-2</c:v>
                </c:pt>
                <c:pt idx="4440">
                  <c:v>2.3015780659925208E-3</c:v>
                </c:pt>
                <c:pt idx="4441">
                  <c:v>9.4961758652978409E-4</c:v>
                </c:pt>
                <c:pt idx="4442">
                  <c:v>4.302993005497413E-3</c:v>
                </c:pt>
                <c:pt idx="4443">
                  <c:v>8.7470192821470548E-4</c:v>
                </c:pt>
                <c:pt idx="4444">
                  <c:v>-3.3279455272623502E-3</c:v>
                </c:pt>
                <c:pt idx="4445">
                  <c:v>-2.5413569526122667E-3</c:v>
                </c:pt>
                <c:pt idx="4446">
                  <c:v>3.5817998776437408E-3</c:v>
                </c:pt>
                <c:pt idx="4447">
                  <c:v>-9.93658204912154E-4</c:v>
                </c:pt>
                <c:pt idx="4448">
                  <c:v>-3.5032050871226603E-3</c:v>
                </c:pt>
                <c:pt idx="4449">
                  <c:v>-7.2916928387485452E-3</c:v>
                </c:pt>
                <c:pt idx="4450">
                  <c:v>1.9412629143843702E-2</c:v>
                </c:pt>
                <c:pt idx="4451">
                  <c:v>1.4252361873285941E-3</c:v>
                </c:pt>
                <c:pt idx="4452">
                  <c:v>-1.204945054315234E-3</c:v>
                </c:pt>
                <c:pt idx="4453">
                  <c:v>-2.6118313327447851E-3</c:v>
                </c:pt>
                <c:pt idx="4454">
                  <c:v>4.4158833065211016E-4</c:v>
                </c:pt>
                <c:pt idx="4455">
                  <c:v>7.0390213765492236E-3</c:v>
                </c:pt>
                <c:pt idx="4456">
                  <c:v>1.0032569198214622E-2</c:v>
                </c:pt>
                <c:pt idx="4457">
                  <c:v>-1.852000575077288E-3</c:v>
                </c:pt>
                <c:pt idx="4458">
                  <c:v>-2.7156026244661287E-3</c:v>
                </c:pt>
                <c:pt idx="4459">
                  <c:v>-2.5849455758564293E-3</c:v>
                </c:pt>
                <c:pt idx="4460">
                  <c:v>9.2633012719112208E-3</c:v>
                </c:pt>
                <c:pt idx="4461">
                  <c:v>4.2649322835117704E-3</c:v>
                </c:pt>
                <c:pt idx="4462">
                  <c:v>-2.6705623481202479E-3</c:v>
                </c:pt>
                <c:pt idx="4463">
                  <c:v>3.4646723627389593E-3</c:v>
                </c:pt>
                <c:pt idx="4464">
                  <c:v>-4.865304584200203E-3</c:v>
                </c:pt>
                <c:pt idx="4465">
                  <c:v>5.8627204532619775E-3</c:v>
                </c:pt>
                <c:pt idx="4466">
                  <c:v>6.8529376128925231E-3</c:v>
                </c:pt>
                <c:pt idx="4467">
                  <c:v>6.6360361680928444E-4</c:v>
                </c:pt>
                <c:pt idx="4468">
                  <c:v>-2.5443301088632422E-3</c:v>
                </c:pt>
                <c:pt idx="4469">
                  <c:v>3.1063615299729091E-3</c:v>
                </c:pt>
                <c:pt idx="4470">
                  <c:v>-3.6926998639792452E-3</c:v>
                </c:pt>
                <c:pt idx="4471">
                  <c:v>3.2093718603256696E-3</c:v>
                </c:pt>
                <c:pt idx="4472">
                  <c:v>5.3038030174761388E-3</c:v>
                </c:pt>
                <c:pt idx="4473">
                  <c:v>9.2615930182802543E-3</c:v>
                </c:pt>
                <c:pt idx="4474">
                  <c:v>3.2302342349659428E-3</c:v>
                </c:pt>
                <c:pt idx="4475">
                  <c:v>-3.8663566698460337E-4</c:v>
                </c:pt>
                <c:pt idx="4476">
                  <c:v>2.9126555526683999E-3</c:v>
                </c:pt>
                <c:pt idx="4477">
                  <c:v>2.5965753017054291E-3</c:v>
                </c:pt>
                <c:pt idx="4478">
                  <c:v>-2.1890391823067338E-3</c:v>
                </c:pt>
                <c:pt idx="4479">
                  <c:v>4.7569700083034414E-3</c:v>
                </c:pt>
                <c:pt idx="4480">
                  <c:v>-4.4946038105564434E-4</c:v>
                </c:pt>
                <c:pt idx="4481">
                  <c:v>-1.0537784071781077E-2</c:v>
                </c:pt>
                <c:pt idx="4482">
                  <c:v>1.8488284029718506E-3</c:v>
                </c:pt>
                <c:pt idx="4483">
                  <c:v>-1.3946077436326509E-3</c:v>
                </c:pt>
                <c:pt idx="4484">
                  <c:v>-6.9019829533019175E-3</c:v>
                </c:pt>
                <c:pt idx="4485">
                  <c:v>-2.311287812712952E-3</c:v>
                </c:pt>
                <c:pt idx="4486">
                  <c:v>7.9165340379478994E-3</c:v>
                </c:pt>
                <c:pt idx="4487">
                  <c:v>9.2008054423686899E-4</c:v>
                </c:pt>
                <c:pt idx="4488">
                  <c:v>7.649254990621317E-3</c:v>
                </c:pt>
                <c:pt idx="4489">
                  <c:v>2.7485666397986168E-4</c:v>
                </c:pt>
                <c:pt idx="4490">
                  <c:v>-1.0228492189288121E-3</c:v>
                </c:pt>
                <c:pt idx="4491">
                  <c:v>-7.7215342798346905E-3</c:v>
                </c:pt>
                <c:pt idx="4492">
                  <c:v>-2.0314041985738385E-3</c:v>
                </c:pt>
                <c:pt idx="4493">
                  <c:v>-3.5955845377202483E-3</c:v>
                </c:pt>
                <c:pt idx="4494">
                  <c:v>7.3443550514991117E-3</c:v>
                </c:pt>
                <c:pt idx="4495">
                  <c:v>2.7527060767429464E-3</c:v>
                </c:pt>
                <c:pt idx="4496">
                  <c:v>7.391390602702351E-3</c:v>
                </c:pt>
                <c:pt idx="4497">
                  <c:v>1.5439621566173411E-3</c:v>
                </c:pt>
                <c:pt idx="4498">
                  <c:v>9.2032038273082359E-3</c:v>
                </c:pt>
                <c:pt idx="4499">
                  <c:v>3.5820804606920892E-3</c:v>
                </c:pt>
                <c:pt idx="4500">
                  <c:v>5.3867831184995019E-3</c:v>
                </c:pt>
                <c:pt idx="4501">
                  <c:v>3.6524971669393911E-4</c:v>
                </c:pt>
                <c:pt idx="4502">
                  <c:v>1.1968391238886197E-2</c:v>
                </c:pt>
                <c:pt idx="4503">
                  <c:v>4.1516247767141665E-3</c:v>
                </c:pt>
                <c:pt idx="4504">
                  <c:v>1.8478535845254417E-3</c:v>
                </c:pt>
                <c:pt idx="4505">
                  <c:v>-3.0005305132103726E-3</c:v>
                </c:pt>
                <c:pt idx="4506">
                  <c:v>4.2323563651081194E-5</c:v>
                </c:pt>
                <c:pt idx="4507">
                  <c:v>1.4401887623199281E-2</c:v>
                </c:pt>
                <c:pt idx="4508">
                  <c:v>-3.4422869642547482E-4</c:v>
                </c:pt>
                <c:pt idx="4509">
                  <c:v>5.1302709391052304E-3</c:v>
                </c:pt>
                <c:pt idx="4510">
                  <c:v>-6.1114511478805918E-3</c:v>
                </c:pt>
                <c:pt idx="4511">
                  <c:v>1.0542083194131652E-3</c:v>
                </c:pt>
                <c:pt idx="4512">
                  <c:v>-1.6287498771827588E-3</c:v>
                </c:pt>
                <c:pt idx="4513">
                  <c:v>-1.1085131924232902E-2</c:v>
                </c:pt>
                <c:pt idx="4514">
                  <c:v>-1.2150094459467926E-2</c:v>
                </c:pt>
                <c:pt idx="4515">
                  <c:v>4.0632151282871131E-4</c:v>
                </c:pt>
                <c:pt idx="4516">
                  <c:v>-1.6037034893479104E-4</c:v>
                </c:pt>
                <c:pt idx="4517">
                  <c:v>9.2698204801529016E-3</c:v>
                </c:pt>
                <c:pt idx="4518">
                  <c:v>-5.1724161689321591E-3</c:v>
                </c:pt>
                <c:pt idx="4519">
                  <c:v>8.6199661149137796E-3</c:v>
                </c:pt>
                <c:pt idx="4520">
                  <c:v>-3.0344865454701221E-3</c:v>
                </c:pt>
                <c:pt idx="4521">
                  <c:v>-2.6295714532889088E-3</c:v>
                </c:pt>
                <c:pt idx="4522">
                  <c:v>1.2576127937400381E-2</c:v>
                </c:pt>
                <c:pt idx="4523">
                  <c:v>8.2792306093182626E-4</c:v>
                </c:pt>
                <c:pt idx="4524">
                  <c:v>-6.9063298461600345E-3</c:v>
                </c:pt>
                <c:pt idx="4525">
                  <c:v>-7.4005790240203812E-3</c:v>
                </c:pt>
                <c:pt idx="4526">
                  <c:v>-9.7065851240199126E-3</c:v>
                </c:pt>
                <c:pt idx="4527">
                  <c:v>1.1582019139595471E-3</c:v>
                </c:pt>
                <c:pt idx="4528">
                  <c:v>-3.6184656187430199E-3</c:v>
                </c:pt>
                <c:pt idx="4529">
                  <c:v>6.2409055612562304E-3</c:v>
                </c:pt>
                <c:pt idx="4530">
                  <c:v>-1.6544980467509542E-2</c:v>
                </c:pt>
                <c:pt idx="4531">
                  <c:v>3.7533265302194356E-3</c:v>
                </c:pt>
                <c:pt idx="4532">
                  <c:v>3.0378894372020703E-3</c:v>
                </c:pt>
                <c:pt idx="4533">
                  <c:v>-4.1645768789901807E-3</c:v>
                </c:pt>
                <c:pt idx="4534">
                  <c:v>7.9678255336137534E-3</c:v>
                </c:pt>
                <c:pt idx="4535">
                  <c:v>-5.0778221691469838E-3</c:v>
                </c:pt>
                <c:pt idx="4536">
                  <c:v>6.1633477076679134E-3</c:v>
                </c:pt>
                <c:pt idx="4537">
                  <c:v>1.5885456344300096E-3</c:v>
                </c:pt>
                <c:pt idx="4538">
                  <c:v>-4.7301235246042413E-3</c:v>
                </c:pt>
                <c:pt idx="4539">
                  <c:v>-2.2978719743225232E-3</c:v>
                </c:pt>
                <c:pt idx="4540">
                  <c:v>3.3102794362918071E-3</c:v>
                </c:pt>
                <c:pt idx="4541">
                  <c:v>-9.0292846690385228E-3</c:v>
                </c:pt>
                <c:pt idx="4542">
                  <c:v>9.9546328165854257E-3</c:v>
                </c:pt>
                <c:pt idx="4543">
                  <c:v>8.9935403459922292E-3</c:v>
                </c:pt>
                <c:pt idx="4544">
                  <c:v>1.0972330590295343E-3</c:v>
                </c:pt>
                <c:pt idx="4545">
                  <c:v>-7.0294280301475129E-4</c:v>
                </c:pt>
                <c:pt idx="4546">
                  <c:v>-5.4485567950504207E-3</c:v>
                </c:pt>
                <c:pt idx="4547">
                  <c:v>-3.4016740692610669E-3</c:v>
                </c:pt>
                <c:pt idx="4548">
                  <c:v>7.5815536897163764E-3</c:v>
                </c:pt>
                <c:pt idx="4549">
                  <c:v>-1.0032874512759821E-3</c:v>
                </c:pt>
                <c:pt idx="4550">
                  <c:v>-2.2603920314116684E-2</c:v>
                </c:pt>
                <c:pt idx="4551">
                  <c:v>-1.423488092395786E-2</c:v>
                </c:pt>
                <c:pt idx="4552">
                  <c:v>2.2576370810938376E-3</c:v>
                </c:pt>
                <c:pt idx="4553">
                  <c:v>-3.2774571490854568E-3</c:v>
                </c:pt>
                <c:pt idx="4554">
                  <c:v>2.3287663742799268E-4</c:v>
                </c:pt>
                <c:pt idx="4555">
                  <c:v>8.578531336004518E-3</c:v>
                </c:pt>
                <c:pt idx="4556">
                  <c:v>1.0767693567803605E-3</c:v>
                </c:pt>
                <c:pt idx="4557">
                  <c:v>-2.4739016130208582E-3</c:v>
                </c:pt>
                <c:pt idx="4558">
                  <c:v>-1.0925078363374778E-2</c:v>
                </c:pt>
                <c:pt idx="4559">
                  <c:v>4.4517651256015534E-5</c:v>
                </c:pt>
                <c:pt idx="4560">
                  <c:v>1.8013014266227184E-3</c:v>
                </c:pt>
                <c:pt idx="4561">
                  <c:v>1.3056499800443433E-2</c:v>
                </c:pt>
                <c:pt idx="4562">
                  <c:v>5.2930428362589774E-3</c:v>
                </c:pt>
                <c:pt idx="4563">
                  <c:v>2.9841015391820574E-3</c:v>
                </c:pt>
                <c:pt idx="4564">
                  <c:v>4.3187705479521554E-3</c:v>
                </c:pt>
                <c:pt idx="4565">
                  <c:v>2.9840118149433502E-3</c:v>
                </c:pt>
                <c:pt idx="4566">
                  <c:v>-4.284190772683172E-3</c:v>
                </c:pt>
                <c:pt idx="4567">
                  <c:v>-8.4270161618800205E-3</c:v>
                </c:pt>
                <c:pt idx="4568">
                  <c:v>4.1539134834245474E-4</c:v>
                </c:pt>
                <c:pt idx="4569">
                  <c:v>6.8834340296497504E-3</c:v>
                </c:pt>
                <c:pt idx="4570">
                  <c:v>1.0197661930835267E-3</c:v>
                </c:pt>
                <c:pt idx="4571">
                  <c:v>-5.2060174058965599E-4</c:v>
                </c:pt>
                <c:pt idx="4572">
                  <c:v>-4.7745646829611306E-4</c:v>
                </c:pt>
                <c:pt idx="4573">
                  <c:v>1.6245815514619059E-2</c:v>
                </c:pt>
                <c:pt idx="4574">
                  <c:v>3.8264197228183926E-3</c:v>
                </c:pt>
                <c:pt idx="4575">
                  <c:v>-3.3673294608149809E-3</c:v>
                </c:pt>
                <c:pt idx="4576">
                  <c:v>3.0374913444983849E-3</c:v>
                </c:pt>
                <c:pt idx="4577">
                  <c:v>-2.6212893417874119E-3</c:v>
                </c:pt>
                <c:pt idx="4578">
                  <c:v>-2.2538289901987687E-3</c:v>
                </c:pt>
                <c:pt idx="4579">
                  <c:v>7.0967627304519172E-3</c:v>
                </c:pt>
                <c:pt idx="4580">
                  <c:v>-3.8724688541016401E-3</c:v>
                </c:pt>
                <c:pt idx="4581">
                  <c:v>9.0512759616157012E-3</c:v>
                </c:pt>
                <c:pt idx="4582">
                  <c:v>-4.2024207205795345E-3</c:v>
                </c:pt>
                <c:pt idx="4583">
                  <c:v>1.3036400431339247E-2</c:v>
                </c:pt>
                <c:pt idx="4584">
                  <c:v>-1.1628821928049168E-3</c:v>
                </c:pt>
                <c:pt idx="4585">
                  <c:v>-4.4123743937358826E-3</c:v>
                </c:pt>
                <c:pt idx="4586">
                  <c:v>-5.0984166046745922E-3</c:v>
                </c:pt>
                <c:pt idx="4587">
                  <c:v>9.0704286359830858E-3</c:v>
                </c:pt>
                <c:pt idx="4588">
                  <c:v>-5.0254531939675374E-3</c:v>
                </c:pt>
                <c:pt idx="4589">
                  <c:v>6.6379726065868348E-4</c:v>
                </c:pt>
                <c:pt idx="4590">
                  <c:v>7.0845983917653503E-3</c:v>
                </c:pt>
                <c:pt idx="4591">
                  <c:v>1.8494626680585248E-3</c:v>
                </c:pt>
                <c:pt idx="4592">
                  <c:v>3.6678934085756613E-3</c:v>
                </c:pt>
                <c:pt idx="4593">
                  <c:v>-5.2977493808850206E-3</c:v>
                </c:pt>
                <c:pt idx="4594">
                  <c:v>6.3684856402801424E-3</c:v>
                </c:pt>
                <c:pt idx="4595">
                  <c:v>5.9667655141542189E-3</c:v>
                </c:pt>
                <c:pt idx="4596">
                  <c:v>-2.3575893206029316E-3</c:v>
                </c:pt>
                <c:pt idx="4597">
                  <c:v>5.4718286432926784E-3</c:v>
                </c:pt>
                <c:pt idx="4598">
                  <c:v>1.4095595146113057E-3</c:v>
                </c:pt>
                <c:pt idx="4599">
                  <c:v>4.4522483500451029E-3</c:v>
                </c:pt>
                <c:pt idx="4600">
                  <c:v>-9.4822533893666062E-3</c:v>
                </c:pt>
                <c:pt idx="4601">
                  <c:v>-5.6475956185035904E-3</c:v>
                </c:pt>
                <c:pt idx="4602">
                  <c:v>6.1744578562183926E-3</c:v>
                </c:pt>
                <c:pt idx="4603">
                  <c:v>8.9144469790252596E-3</c:v>
                </c:pt>
                <c:pt idx="4604">
                  <c:v>1.4320495072279737E-3</c:v>
                </c:pt>
                <c:pt idx="4605">
                  <c:v>4.6807446146868194E-3</c:v>
                </c:pt>
                <c:pt idx="4606">
                  <c:v>-1.4355457792856207E-3</c:v>
                </c:pt>
                <c:pt idx="4607">
                  <c:v>-7.746249571951605E-4</c:v>
                </c:pt>
                <c:pt idx="4608">
                  <c:v>2.5560225525982382E-3</c:v>
                </c:pt>
                <c:pt idx="4609">
                  <c:v>-1.9315789299291484E-2</c:v>
                </c:pt>
                <c:pt idx="4610">
                  <c:v>1.5310831256524464E-2</c:v>
                </c:pt>
                <c:pt idx="4611">
                  <c:v>8.4496804112284239E-3</c:v>
                </c:pt>
                <c:pt idx="4612">
                  <c:v>-2.9367534907898118E-4</c:v>
                </c:pt>
                <c:pt idx="4613">
                  <c:v>6.5013958608162222E-3</c:v>
                </c:pt>
                <c:pt idx="4614">
                  <c:v>2.7533555051881859E-3</c:v>
                </c:pt>
                <c:pt idx="4615">
                  <c:v>-2.1497823337970384E-3</c:v>
                </c:pt>
                <c:pt idx="4616">
                  <c:v>1.7282267876108665E-3</c:v>
                </c:pt>
                <c:pt idx="4617">
                  <c:v>8.3975301038705704E-3</c:v>
                </c:pt>
                <c:pt idx="4618">
                  <c:v>-3.7901501585793206E-3</c:v>
                </c:pt>
                <c:pt idx="4619">
                  <c:v>1.4479369431850142E-3</c:v>
                </c:pt>
                <c:pt idx="4620">
                  <c:v>-2.6945704568604009E-4</c:v>
                </c:pt>
                <c:pt idx="4621">
                  <c:v>-1.6969539717060007E-4</c:v>
                </c:pt>
                <c:pt idx="4622">
                  <c:v>2.6121129087339815E-3</c:v>
                </c:pt>
                <c:pt idx="4623">
                  <c:v>4.5102401114185519E-3</c:v>
                </c:pt>
                <c:pt idx="4624">
                  <c:v>3.9668655951068396E-3</c:v>
                </c:pt>
                <c:pt idx="4625">
                  <c:v>-1.3040645186475081E-3</c:v>
                </c:pt>
                <c:pt idx="4626">
                  <c:v>-4.6273212939365038E-3</c:v>
                </c:pt>
                <c:pt idx="4627">
                  <c:v>4.4592499126370408E-3</c:v>
                </c:pt>
                <c:pt idx="4628">
                  <c:v>3.5334330767842247E-3</c:v>
                </c:pt>
                <c:pt idx="4629">
                  <c:v>-7.4565218899564963E-3</c:v>
                </c:pt>
                <c:pt idx="4630">
                  <c:v>-2.8728082303448557E-3</c:v>
                </c:pt>
                <c:pt idx="4631">
                  <c:v>6.9540826548895119E-3</c:v>
                </c:pt>
                <c:pt idx="4632">
                  <c:v>2.9712130282977295E-3</c:v>
                </c:pt>
                <c:pt idx="4633">
                  <c:v>8.2062615734947997E-3</c:v>
                </c:pt>
                <c:pt idx="4634">
                  <c:v>-6.9433241752214954E-4</c:v>
                </c:pt>
                <c:pt idx="4635">
                  <c:v>-3.420012838978085E-3</c:v>
                </c:pt>
                <c:pt idx="4636">
                  <c:v>-2.2579901038888333E-4</c:v>
                </c:pt>
                <c:pt idx="4637">
                  <c:v>-4.4379571675943301E-3</c:v>
                </c:pt>
                <c:pt idx="4638">
                  <c:v>-4.5171793582721173E-3</c:v>
                </c:pt>
                <c:pt idx="4639">
                  <c:v>-5.5831657051026639E-3</c:v>
                </c:pt>
                <c:pt idx="4640">
                  <c:v>9.419626632535507E-3</c:v>
                </c:pt>
                <c:pt idx="4641">
                  <c:v>4.1265194440178732E-3</c:v>
                </c:pt>
                <c:pt idx="4642">
                  <c:v>-6.9727930461383038E-3</c:v>
                </c:pt>
                <c:pt idx="4643">
                  <c:v>-2.4971523653682941E-3</c:v>
                </c:pt>
                <c:pt idx="4644">
                  <c:v>-9.5404494928051035E-3</c:v>
                </c:pt>
                <c:pt idx="4645">
                  <c:v>-7.8841920871628585E-3</c:v>
                </c:pt>
                <c:pt idx="4646">
                  <c:v>3.3966157241707151E-3</c:v>
                </c:pt>
                <c:pt idx="4647">
                  <c:v>-1.6313545872037624E-3</c:v>
                </c:pt>
                <c:pt idx="4648">
                  <c:v>8.6899479175670796E-3</c:v>
                </c:pt>
                <c:pt idx="4649">
                  <c:v>1.2431277598009771E-2</c:v>
                </c:pt>
                <c:pt idx="4650">
                  <c:v>1.0749985008882165E-3</c:v>
                </c:pt>
                <c:pt idx="4651">
                  <c:v>1.0384533330066526E-2</c:v>
                </c:pt>
                <c:pt idx="4652">
                  <c:v>1.1860050481193006E-2</c:v>
                </c:pt>
                <c:pt idx="4653">
                  <c:v>3.3491841211681405E-3</c:v>
                </c:pt>
                <c:pt idx="4654">
                  <c:v>3.1847771676378851E-3</c:v>
                </c:pt>
                <c:pt idx="4655">
                  <c:v>4.338733284887669E-3</c:v>
                </c:pt>
                <c:pt idx="4656">
                  <c:v>7.721161608103004E-4</c:v>
                </c:pt>
                <c:pt idx="4657">
                  <c:v>-6.2032744501277041E-3</c:v>
                </c:pt>
                <c:pt idx="4658">
                  <c:v>2.8053194965238512E-3</c:v>
                </c:pt>
                <c:pt idx="4659">
                  <c:v>1.5858764811778076E-3</c:v>
                </c:pt>
                <c:pt idx="4660">
                  <c:v>5.3694471106418146E-3</c:v>
                </c:pt>
                <c:pt idx="4661">
                  <c:v>3.7022797922325998E-4</c:v>
                </c:pt>
                <c:pt idx="4662">
                  <c:v>4.4887714223698239E-3</c:v>
                </c:pt>
                <c:pt idx="4663">
                  <c:v>-7.8829076794555419E-3</c:v>
                </c:pt>
                <c:pt idx="4664">
                  <c:v>3.4510822438331723E-3</c:v>
                </c:pt>
                <c:pt idx="4665">
                  <c:v>8.9381636074339355E-3</c:v>
                </c:pt>
                <c:pt idx="4666">
                  <c:v>8.7750667261268268E-3</c:v>
                </c:pt>
                <c:pt idx="4667">
                  <c:v>-4.3357665313870104E-3</c:v>
                </c:pt>
                <c:pt idx="4668">
                  <c:v>1.1471154920434047E-2</c:v>
                </c:pt>
                <c:pt idx="4669">
                  <c:v>-1.9553065912809621E-3</c:v>
                </c:pt>
                <c:pt idx="4670">
                  <c:v>3.0841210859478096E-3</c:v>
                </c:pt>
                <c:pt idx="4671">
                  <c:v>6.158233948474044E-3</c:v>
                </c:pt>
                <c:pt idx="4672">
                  <c:v>3.5321299663735369E-3</c:v>
                </c:pt>
                <c:pt idx="4673">
                  <c:v>-8.8399687071536448E-3</c:v>
                </c:pt>
                <c:pt idx="4674">
                  <c:v>-6.6932668531922814E-3</c:v>
                </c:pt>
                <c:pt idx="4675">
                  <c:v>-1.7222684199271778E-3</c:v>
                </c:pt>
                <c:pt idx="4676">
                  <c:v>6.3344845630002294E-3</c:v>
                </c:pt>
                <c:pt idx="4677">
                  <c:v>8.8844472499616679E-4</c:v>
                </c:pt>
                <c:pt idx="4678">
                  <c:v>-8.2110808725364224E-3</c:v>
                </c:pt>
                <c:pt idx="4679">
                  <c:v>-1.453365115705374E-2</c:v>
                </c:pt>
                <c:pt idx="4680">
                  <c:v>5.8689379835144048E-3</c:v>
                </c:pt>
                <c:pt idx="4681">
                  <c:v>1.8815737483635133E-5</c:v>
                </c:pt>
                <c:pt idx="4682">
                  <c:v>-9.4143251343528009E-3</c:v>
                </c:pt>
                <c:pt idx="4683">
                  <c:v>-1.2172667549668503E-2</c:v>
                </c:pt>
                <c:pt idx="4684">
                  <c:v>-1.9437287209669333E-3</c:v>
                </c:pt>
                <c:pt idx="4685">
                  <c:v>-1.3011360269636924E-3</c:v>
                </c:pt>
                <c:pt idx="4686">
                  <c:v>1.5854288158019265E-2</c:v>
                </c:pt>
                <c:pt idx="4687">
                  <c:v>-5.5113865110474336E-3</c:v>
                </c:pt>
                <c:pt idx="4688">
                  <c:v>-3.054892625193874E-4</c:v>
                </c:pt>
                <c:pt idx="4689">
                  <c:v>-1.3921963154173161E-2</c:v>
                </c:pt>
                <c:pt idx="4690">
                  <c:v>1.054765654371794E-3</c:v>
                </c:pt>
                <c:pt idx="4691">
                  <c:v>1.4813094561599618E-2</c:v>
                </c:pt>
                <c:pt idx="4692">
                  <c:v>-6.3668299773009824E-3</c:v>
                </c:pt>
                <c:pt idx="4693">
                  <c:v>-2.589716920038405E-4</c:v>
                </c:pt>
                <c:pt idx="4694">
                  <c:v>5.0140287043039071E-3</c:v>
                </c:pt>
                <c:pt idx="4695">
                  <c:v>-6.1850339828613127E-3</c:v>
                </c:pt>
                <c:pt idx="4696">
                  <c:v>8.2560533077114071E-4</c:v>
                </c:pt>
                <c:pt idx="4697">
                  <c:v>1.8503344029330323E-3</c:v>
                </c:pt>
                <c:pt idx="4698">
                  <c:v>1.5409282114919889E-3</c:v>
                </c:pt>
                <c:pt idx="4699">
                  <c:v>-1.7133535661102478E-3</c:v>
                </c:pt>
                <c:pt idx="4700">
                  <c:v>6.8644147205549873E-3</c:v>
                </c:pt>
                <c:pt idx="4701">
                  <c:v>-5.424722591858013E-4</c:v>
                </c:pt>
                <c:pt idx="4702">
                  <c:v>-4.6085888952589471E-3</c:v>
                </c:pt>
                <c:pt idx="4703">
                  <c:v>-6.1972569792914083E-3</c:v>
                </c:pt>
                <c:pt idx="4704">
                  <c:v>5.1351321515529322E-3</c:v>
                </c:pt>
                <c:pt idx="4705">
                  <c:v>7.8103418637347601E-3</c:v>
                </c:pt>
                <c:pt idx="4706">
                  <c:v>7.5965477345363514E-4</c:v>
                </c:pt>
                <c:pt idx="4707">
                  <c:v>-1.1587046599839121E-3</c:v>
                </c:pt>
                <c:pt idx="4708">
                  <c:v>9.8158672917670158E-3</c:v>
                </c:pt>
                <c:pt idx="4709">
                  <c:v>7.0552049171013372E-4</c:v>
                </c:pt>
                <c:pt idx="4710">
                  <c:v>2.0760440513374391E-3</c:v>
                </c:pt>
                <c:pt idx="4711">
                  <c:v>-3.5252514757253615E-3</c:v>
                </c:pt>
                <c:pt idx="4712">
                  <c:v>1.2241688614977913E-4</c:v>
                </c:pt>
                <c:pt idx="4713">
                  <c:v>-5.8835087249402692E-3</c:v>
                </c:pt>
                <c:pt idx="4714">
                  <c:v>1.1386180036401707E-2</c:v>
                </c:pt>
                <c:pt idx="4715">
                  <c:v>-2.7099906404029028E-3</c:v>
                </c:pt>
                <c:pt idx="4716">
                  <c:v>-1.1113376174620266E-2</c:v>
                </c:pt>
                <c:pt idx="4717">
                  <c:v>6.8339078373647142E-4</c:v>
                </c:pt>
                <c:pt idx="4718">
                  <c:v>-3.1074961217196829E-3</c:v>
                </c:pt>
                <c:pt idx="4719">
                  <c:v>-1.0284539816360944E-3</c:v>
                </c:pt>
                <c:pt idx="4720">
                  <c:v>-6.1948717974757983E-4</c:v>
                </c:pt>
                <c:pt idx="4721">
                  <c:v>4.8218531508261806E-3</c:v>
                </c:pt>
                <c:pt idx="4722">
                  <c:v>-6.0739505321905183E-4</c:v>
                </c:pt>
                <c:pt idx="4723">
                  <c:v>-2.9663455864170668E-3</c:v>
                </c:pt>
                <c:pt idx="4724">
                  <c:v>-1.8012098704236496E-3</c:v>
                </c:pt>
                <c:pt idx="4725">
                  <c:v>6.8255108417698516E-3</c:v>
                </c:pt>
                <c:pt idx="4726">
                  <c:v>-2.5612338272225179E-3</c:v>
                </c:pt>
                <c:pt idx="4727">
                  <c:v>4.1705035662182866E-3</c:v>
                </c:pt>
                <c:pt idx="4728">
                  <c:v>1.038823738608308E-2</c:v>
                </c:pt>
                <c:pt idx="4729">
                  <c:v>1.7396188449989624E-3</c:v>
                </c:pt>
                <c:pt idx="4730">
                  <c:v>2.1096660364552382E-3</c:v>
                </c:pt>
                <c:pt idx="4731">
                  <c:v>4.5402606765829814E-3</c:v>
                </c:pt>
                <c:pt idx="4732">
                  <c:v>-2.9709129276867018E-4</c:v>
                </c:pt>
                <c:pt idx="4733">
                  <c:v>7.9823279220292604E-4</c:v>
                </c:pt>
                <c:pt idx="4734">
                  <c:v>-4.1093401077763134E-3</c:v>
                </c:pt>
                <c:pt idx="4735">
                  <c:v>4.9069362325653313E-3</c:v>
                </c:pt>
                <c:pt idx="4736">
                  <c:v>2.9067635070845238E-3</c:v>
                </c:pt>
                <c:pt idx="4737">
                  <c:v>7.1567366195797221E-3</c:v>
                </c:pt>
                <c:pt idx="4738">
                  <c:v>1.6323240393880697E-3</c:v>
                </c:pt>
                <c:pt idx="4739">
                  <c:v>4.4706397799832041E-3</c:v>
                </c:pt>
                <c:pt idx="4740">
                  <c:v>-8.482856239513871E-3</c:v>
                </c:pt>
                <c:pt idx="4741">
                  <c:v>8.8203135475275508E-3</c:v>
                </c:pt>
                <c:pt idx="4742">
                  <c:v>-9.4881860963625167E-4</c:v>
                </c:pt>
                <c:pt idx="4743">
                  <c:v>-9.6394023622537028E-3</c:v>
                </c:pt>
                <c:pt idx="4744">
                  <c:v>4.3863954352900839E-3</c:v>
                </c:pt>
                <c:pt idx="4745">
                  <c:v>-8.4866920789608263E-3</c:v>
                </c:pt>
                <c:pt idx="4746">
                  <c:v>-9.128832964151453E-3</c:v>
                </c:pt>
                <c:pt idx="4747">
                  <c:v>1.0534431545844217E-2</c:v>
                </c:pt>
                <c:pt idx="4748">
                  <c:v>-7.4760115199765794E-3</c:v>
                </c:pt>
                <c:pt idx="4749">
                  <c:v>-2.6756055881538288E-3</c:v>
                </c:pt>
                <c:pt idx="4750">
                  <c:v>-4.3596697330326095E-3</c:v>
                </c:pt>
                <c:pt idx="4751">
                  <c:v>1.4751520423278227E-2</c:v>
                </c:pt>
                <c:pt idx="4752">
                  <c:v>6.0881726945751927E-3</c:v>
                </c:pt>
                <c:pt idx="4753">
                  <c:v>1.2138840448420401E-2</c:v>
                </c:pt>
                <c:pt idx="4754">
                  <c:v>1.3417223197524919E-3</c:v>
                </c:pt>
                <c:pt idx="4755">
                  <c:v>5.9885556732446471E-3</c:v>
                </c:pt>
                <c:pt idx="4756">
                  <c:v>1.0463513814151781E-2</c:v>
                </c:pt>
                <c:pt idx="4757">
                  <c:v>-7.6128309126417574E-3</c:v>
                </c:pt>
                <c:pt idx="4758">
                  <c:v>3.5676227121328539E-3</c:v>
                </c:pt>
                <c:pt idx="4759">
                  <c:v>1.0463572967758265E-3</c:v>
                </c:pt>
                <c:pt idx="4760">
                  <c:v>-1.1089945955173874E-3</c:v>
                </c:pt>
                <c:pt idx="4761">
                  <c:v>2.4578052117529875E-3</c:v>
                </c:pt>
                <c:pt idx="4762">
                  <c:v>1.2622409520041344E-2</c:v>
                </c:pt>
                <c:pt idx="4763">
                  <c:v>-2.8511549712710899E-3</c:v>
                </c:pt>
                <c:pt idx="4764">
                  <c:v>7.3013918632707378E-3</c:v>
                </c:pt>
                <c:pt idx="4765">
                  <c:v>3.5100959136613685E-5</c:v>
                </c:pt>
                <c:pt idx="4766">
                  <c:v>-1.6247099954345167E-3</c:v>
                </c:pt>
                <c:pt idx="4767">
                  <c:v>6.1162270174364196E-3</c:v>
                </c:pt>
                <c:pt idx="4768">
                  <c:v>3.8450687127067401E-3</c:v>
                </c:pt>
                <c:pt idx="4769">
                  <c:v>3.8476785545391622E-3</c:v>
                </c:pt>
                <c:pt idx="4770">
                  <c:v>7.8834731009980383E-3</c:v>
                </c:pt>
                <c:pt idx="4771">
                  <c:v>1.098282374261399E-2</c:v>
                </c:pt>
                <c:pt idx="4772">
                  <c:v>-1.3875708248605233E-3</c:v>
                </c:pt>
                <c:pt idx="4773">
                  <c:v>4.0721133890926475E-3</c:v>
                </c:pt>
                <c:pt idx="4774">
                  <c:v>3.8865910895449292E-3</c:v>
                </c:pt>
                <c:pt idx="4775">
                  <c:v>-7.8138985396378861E-3</c:v>
                </c:pt>
                <c:pt idx="4776">
                  <c:v>1.3661819144596549E-2</c:v>
                </c:pt>
                <c:pt idx="4777">
                  <c:v>-7.8104969463304004E-3</c:v>
                </c:pt>
                <c:pt idx="4778">
                  <c:v>-4.5745306865665469E-3</c:v>
                </c:pt>
                <c:pt idx="4779">
                  <c:v>2.891795825341607E-4</c:v>
                </c:pt>
                <c:pt idx="4780">
                  <c:v>-4.9274621871795554E-3</c:v>
                </c:pt>
                <c:pt idx="4781">
                  <c:v>-6.1807701960710035E-3</c:v>
                </c:pt>
                <c:pt idx="4782">
                  <c:v>6.035476638729176E-3</c:v>
                </c:pt>
                <c:pt idx="4783">
                  <c:v>6.1521875752745814E-3</c:v>
                </c:pt>
                <c:pt idx="4784">
                  <c:v>6.2327658032046603E-3</c:v>
                </c:pt>
                <c:pt idx="4785">
                  <c:v>-8.7836359763038556E-4</c:v>
                </c:pt>
                <c:pt idx="4786">
                  <c:v>9.0368956392339588E-4</c:v>
                </c:pt>
                <c:pt idx="4787">
                  <c:v>1.4172314061760023E-3</c:v>
                </c:pt>
                <c:pt idx="4788">
                  <c:v>8.7632824098627087E-4</c:v>
                </c:pt>
                <c:pt idx="4789">
                  <c:v>4.1269406207025128E-3</c:v>
                </c:pt>
                <c:pt idx="4790">
                  <c:v>9.5575851738338886E-4</c:v>
                </c:pt>
                <c:pt idx="4791">
                  <c:v>1.5239693131619001E-3</c:v>
                </c:pt>
                <c:pt idx="4792">
                  <c:v>-3.8058877851892023E-3</c:v>
                </c:pt>
                <c:pt idx="4793">
                  <c:v>4.0401386019564001E-3</c:v>
                </c:pt>
                <c:pt idx="4794">
                  <c:v>-9.6495663436560047E-3</c:v>
                </c:pt>
                <c:pt idx="4795">
                  <c:v>-5.5391480589897079E-3</c:v>
                </c:pt>
                <c:pt idx="4796">
                  <c:v>3.6538624463293766E-3</c:v>
                </c:pt>
                <c:pt idx="4797">
                  <c:v>4.432799791233703E-3</c:v>
                </c:pt>
                <c:pt idx="4798">
                  <c:v>-1.3066883216179585E-3</c:v>
                </c:pt>
                <c:pt idx="4799">
                  <c:v>5.5269906788577555E-3</c:v>
                </c:pt>
                <c:pt idx="4800">
                  <c:v>-2.2004056951203691E-3</c:v>
                </c:pt>
                <c:pt idx="4801">
                  <c:v>1.8983466570627894E-3</c:v>
                </c:pt>
                <c:pt idx="4802">
                  <c:v>-6.8836415501572087E-4</c:v>
                </c:pt>
                <c:pt idx="4803">
                  <c:v>-7.7134532636122912E-3</c:v>
                </c:pt>
                <c:pt idx="4804">
                  <c:v>6.7698504736313456E-5</c:v>
                </c:pt>
                <c:pt idx="4805">
                  <c:v>-1.2165941959192839E-2</c:v>
                </c:pt>
                <c:pt idx="4806">
                  <c:v>-6.2639026272606315E-3</c:v>
                </c:pt>
                <c:pt idx="4807">
                  <c:v>6.6347568899871709E-4</c:v>
                </c:pt>
                <c:pt idx="4808">
                  <c:v>-2.103956903461328E-3</c:v>
                </c:pt>
                <c:pt idx="4809">
                  <c:v>1.1594158651334426E-2</c:v>
                </c:pt>
                <c:pt idx="4810">
                  <c:v>5.3185504072263967E-3</c:v>
                </c:pt>
                <c:pt idx="4811">
                  <c:v>1.1073525149385016E-2</c:v>
                </c:pt>
                <c:pt idx="4812">
                  <c:v>-1.0497542439793506E-3</c:v>
                </c:pt>
                <c:pt idx="4813">
                  <c:v>1.6119692179010763E-3</c:v>
                </c:pt>
                <c:pt idx="4814">
                  <c:v>4.2774290787761575E-4</c:v>
                </c:pt>
                <c:pt idx="4815">
                  <c:v>-2.8803096719780602E-3</c:v>
                </c:pt>
                <c:pt idx="4816">
                  <c:v>1.0090902219417367E-4</c:v>
                </c:pt>
                <c:pt idx="4817">
                  <c:v>3.0896094563317459E-3</c:v>
                </c:pt>
                <c:pt idx="4818">
                  <c:v>-4.435901047621379E-3</c:v>
                </c:pt>
                <c:pt idx="4819">
                  <c:v>4.3688370266057285E-3</c:v>
                </c:pt>
                <c:pt idx="4820">
                  <c:v>8.8387206418598652E-3</c:v>
                </c:pt>
                <c:pt idx="4821">
                  <c:v>2.7632464547569019E-3</c:v>
                </c:pt>
                <c:pt idx="4822">
                  <c:v>1.2918721518460109E-3</c:v>
                </c:pt>
                <c:pt idx="4823">
                  <c:v>-1.5322119437417624E-3</c:v>
                </c:pt>
                <c:pt idx="4824">
                  <c:v>-4.6857171620633478E-3</c:v>
                </c:pt>
                <c:pt idx="4825">
                  <c:v>-2.5146148019199947E-2</c:v>
                </c:pt>
                <c:pt idx="4826">
                  <c:v>-1.0516066161626356E-2</c:v>
                </c:pt>
                <c:pt idx="4827">
                  <c:v>7.073966374449035E-4</c:v>
                </c:pt>
                <c:pt idx="4828">
                  <c:v>-3.0443471509828582E-2</c:v>
                </c:pt>
                <c:pt idx="4829">
                  <c:v>-3.3751173032836612E-3</c:v>
                </c:pt>
                <c:pt idx="4830">
                  <c:v>5.3823119023004304E-3</c:v>
                </c:pt>
                <c:pt idx="4831">
                  <c:v>-2.8857589512188753E-2</c:v>
                </c:pt>
                <c:pt idx="4832">
                  <c:v>1.9040958064541882E-2</c:v>
                </c:pt>
                <c:pt idx="4833">
                  <c:v>-1.0221676811429601E-2</c:v>
                </c:pt>
                <c:pt idx="4834">
                  <c:v>1.4468651083351602E-2</c:v>
                </c:pt>
                <c:pt idx="4835">
                  <c:v>1.8265105749954148E-2</c:v>
                </c:pt>
                <c:pt idx="4836">
                  <c:v>-3.8093277932560528E-3</c:v>
                </c:pt>
                <c:pt idx="4837">
                  <c:v>-1.82638080167568E-2</c:v>
                </c:pt>
                <c:pt idx="4838">
                  <c:v>1.5542765826056751E-2</c:v>
                </c:pt>
                <c:pt idx="4839">
                  <c:v>5.2012395990708388E-4</c:v>
                </c:pt>
                <c:pt idx="4840">
                  <c:v>1.259518114636652E-3</c:v>
                </c:pt>
                <c:pt idx="4841">
                  <c:v>-6.4375346498941723E-3</c:v>
                </c:pt>
                <c:pt idx="4842">
                  <c:v>-1.5696891010961191E-2</c:v>
                </c:pt>
                <c:pt idx="4843">
                  <c:v>1.0091101761222651E-2</c:v>
                </c:pt>
                <c:pt idx="4844">
                  <c:v>-2.4539836213490353E-2</c:v>
                </c:pt>
                <c:pt idx="4845">
                  <c:v>1.3206062006647201E-2</c:v>
                </c:pt>
                <c:pt idx="4846">
                  <c:v>-6.0371812315889164E-3</c:v>
                </c:pt>
                <c:pt idx="4847">
                  <c:v>-2.1431125922113475E-2</c:v>
                </c:pt>
                <c:pt idx="4848">
                  <c:v>5.0347689439664833E-3</c:v>
                </c:pt>
                <c:pt idx="4849">
                  <c:v>1.6840444951114381E-2</c:v>
                </c:pt>
                <c:pt idx="4850">
                  <c:v>-6.6821164034180924E-3</c:v>
                </c:pt>
                <c:pt idx="4851">
                  <c:v>8.5378999632972508E-3</c:v>
                </c:pt>
                <c:pt idx="4852">
                  <c:v>4.2147506244969435E-3</c:v>
                </c:pt>
                <c:pt idx="4853">
                  <c:v>4.6633116689029875E-3</c:v>
                </c:pt>
                <c:pt idx="4854">
                  <c:v>8.1155000646493652E-3</c:v>
                </c:pt>
                <c:pt idx="4855">
                  <c:v>2.477743768892547E-3</c:v>
                </c:pt>
                <c:pt idx="4856">
                  <c:v>2.1285275990656844E-4</c:v>
                </c:pt>
                <c:pt idx="4857">
                  <c:v>-5.5221983637849803E-3</c:v>
                </c:pt>
                <c:pt idx="4858">
                  <c:v>-2.2943058632769512E-3</c:v>
                </c:pt>
                <c:pt idx="4859">
                  <c:v>1.7523947466717298E-2</c:v>
                </c:pt>
                <c:pt idx="4860">
                  <c:v>1.4083695837152641E-2</c:v>
                </c:pt>
                <c:pt idx="4861">
                  <c:v>1.8600471672147792E-3</c:v>
                </c:pt>
                <c:pt idx="4862">
                  <c:v>2.8913353504620488E-3</c:v>
                </c:pt>
                <c:pt idx="4863">
                  <c:v>-7.0834872795710914E-3</c:v>
                </c:pt>
                <c:pt idx="4864">
                  <c:v>9.9836739086978168E-3</c:v>
                </c:pt>
                <c:pt idx="4865">
                  <c:v>-8.6831307710255774E-4</c:v>
                </c:pt>
                <c:pt idx="4866">
                  <c:v>1.9590832947145066E-3</c:v>
                </c:pt>
                <c:pt idx="4867">
                  <c:v>-9.8600306254504038E-3</c:v>
                </c:pt>
                <c:pt idx="4868">
                  <c:v>1.820348905230423E-4</c:v>
                </c:pt>
                <c:pt idx="4869">
                  <c:v>-1.4167300063810744E-2</c:v>
                </c:pt>
                <c:pt idx="4870">
                  <c:v>-1.192132693546635E-2</c:v>
                </c:pt>
                <c:pt idx="4871">
                  <c:v>-5.4238388777019253E-3</c:v>
                </c:pt>
                <c:pt idx="4872">
                  <c:v>-1.6472403502678663E-3</c:v>
                </c:pt>
                <c:pt idx="4873">
                  <c:v>2.3439645376422343E-2</c:v>
                </c:pt>
                <c:pt idx="4874">
                  <c:v>1.810066032561512E-3</c:v>
                </c:pt>
                <c:pt idx="4875">
                  <c:v>-9.8770353844681857E-3</c:v>
                </c:pt>
                <c:pt idx="4876">
                  <c:v>1.9891027273091669E-2</c:v>
                </c:pt>
                <c:pt idx="4877">
                  <c:v>4.3411723732003134E-3</c:v>
                </c:pt>
                <c:pt idx="4878">
                  <c:v>2.0045517765279294E-3</c:v>
                </c:pt>
                <c:pt idx="4879">
                  <c:v>1.1382987083225177E-2</c:v>
                </c:pt>
                <c:pt idx="4880">
                  <c:v>1.0061042434301719E-2</c:v>
                </c:pt>
                <c:pt idx="4881">
                  <c:v>-5.8552227149562116E-3</c:v>
                </c:pt>
                <c:pt idx="4882">
                  <c:v>-9.4710076017126138E-3</c:v>
                </c:pt>
                <c:pt idx="4883">
                  <c:v>1.3271527357195743E-2</c:v>
                </c:pt>
                <c:pt idx="4884">
                  <c:v>-5.2654609329305779E-3</c:v>
                </c:pt>
                <c:pt idx="4885">
                  <c:v>1.124099673889134E-2</c:v>
                </c:pt>
                <c:pt idx="4886">
                  <c:v>-1.210572601384108E-2</c:v>
                </c:pt>
                <c:pt idx="4887">
                  <c:v>3.6826217834153934E-3</c:v>
                </c:pt>
                <c:pt idx="4888">
                  <c:v>6.5359709797867512E-3</c:v>
                </c:pt>
                <c:pt idx="4889">
                  <c:v>-8.5322159965475208E-3</c:v>
                </c:pt>
                <c:pt idx="4890">
                  <c:v>-2.8065493224538342E-3</c:v>
                </c:pt>
                <c:pt idx="4891">
                  <c:v>1.0641722682999347E-2</c:v>
                </c:pt>
                <c:pt idx="4892">
                  <c:v>7.3657142501186703E-3</c:v>
                </c:pt>
                <c:pt idx="4893">
                  <c:v>4.5429662277918234E-3</c:v>
                </c:pt>
                <c:pt idx="4894">
                  <c:v>3.4723264231502071E-3</c:v>
                </c:pt>
                <c:pt idx="4895">
                  <c:v>-1.6559310942536611E-3</c:v>
                </c:pt>
                <c:pt idx="4896">
                  <c:v>-1.0695321195139957E-3</c:v>
                </c:pt>
                <c:pt idx="4897">
                  <c:v>2.1461991938629449E-3</c:v>
                </c:pt>
                <c:pt idx="4898">
                  <c:v>-5.6529919980086206E-3</c:v>
                </c:pt>
                <c:pt idx="4899">
                  <c:v>3.5980378427602601E-3</c:v>
                </c:pt>
                <c:pt idx="4900">
                  <c:v>-1.0871866591681822E-3</c:v>
                </c:pt>
                <c:pt idx="4901">
                  <c:v>6.1011385679829973E-3</c:v>
                </c:pt>
                <c:pt idx="4902">
                  <c:v>2.4728820013724157E-3</c:v>
                </c:pt>
                <c:pt idx="4903">
                  <c:v>2.080721189861029E-3</c:v>
                </c:pt>
                <c:pt idx="4904">
                  <c:v>-2.2371557984541862E-3</c:v>
                </c:pt>
                <c:pt idx="4905">
                  <c:v>3.969155952340494E-3</c:v>
                </c:pt>
                <c:pt idx="4906">
                  <c:v>6.9958931269731503E-3</c:v>
                </c:pt>
                <c:pt idx="4907">
                  <c:v>-5.4060807013520838E-3</c:v>
                </c:pt>
                <c:pt idx="4908">
                  <c:v>-9.0067356956940094E-3</c:v>
                </c:pt>
                <c:pt idx="4909">
                  <c:v>-7.3308396338927096E-3</c:v>
                </c:pt>
                <c:pt idx="4910">
                  <c:v>5.5776574080042135E-3</c:v>
                </c:pt>
                <c:pt idx="4911">
                  <c:v>-2.1958089603586473E-3</c:v>
                </c:pt>
                <c:pt idx="4912">
                  <c:v>9.0586537757388896E-3</c:v>
                </c:pt>
                <c:pt idx="4913">
                  <c:v>3.4466097355885252E-3</c:v>
                </c:pt>
                <c:pt idx="4914">
                  <c:v>6.2240496002274914E-4</c:v>
                </c:pt>
                <c:pt idx="4915">
                  <c:v>5.2178504773383585E-3</c:v>
                </c:pt>
                <c:pt idx="4916">
                  <c:v>7.6527916069579825E-4</c:v>
                </c:pt>
                <c:pt idx="4917">
                  <c:v>-3.8240964384019869E-3</c:v>
                </c:pt>
                <c:pt idx="4918">
                  <c:v>1.501629545836991E-2</c:v>
                </c:pt>
                <c:pt idx="4919">
                  <c:v>4.0798353984712399E-3</c:v>
                </c:pt>
                <c:pt idx="4920">
                  <c:v>-7.029594947971069E-3</c:v>
                </c:pt>
                <c:pt idx="4921">
                  <c:v>3.0666430183679054E-4</c:v>
                </c:pt>
                <c:pt idx="4922">
                  <c:v>1.7920809697079387E-2</c:v>
                </c:pt>
                <c:pt idx="4923">
                  <c:v>2.6018974444969766E-2</c:v>
                </c:pt>
                <c:pt idx="4924">
                  <c:v>-1.5301275773076408E-3</c:v>
                </c:pt>
                <c:pt idx="4925">
                  <c:v>3.4796191327934905E-4</c:v>
                </c:pt>
                <c:pt idx="4926">
                  <c:v>-1.4545119505502441E-3</c:v>
                </c:pt>
                <c:pt idx="4927">
                  <c:v>-4.298512228478657E-3</c:v>
                </c:pt>
                <c:pt idx="4928">
                  <c:v>9.4494010808627866E-3</c:v>
                </c:pt>
                <c:pt idx="4929">
                  <c:v>1.0253356236797021E-2</c:v>
                </c:pt>
                <c:pt idx="4930">
                  <c:v>2.7180860710949236E-3</c:v>
                </c:pt>
                <c:pt idx="4931">
                  <c:v>-6.5410185024284003E-4</c:v>
                </c:pt>
                <c:pt idx="4932">
                  <c:v>6.8997165071298426E-3</c:v>
                </c:pt>
                <c:pt idx="4933">
                  <c:v>1.9927994094643981E-3</c:v>
                </c:pt>
                <c:pt idx="4934">
                  <c:v>1.0949644043828154E-2</c:v>
                </c:pt>
                <c:pt idx="4935">
                  <c:v>3.5441227802355357E-3</c:v>
                </c:pt>
                <c:pt idx="4936">
                  <c:v>1.6412255690081456E-3</c:v>
                </c:pt>
                <c:pt idx="4937">
                  <c:v>-1.7312075626518864E-2</c:v>
                </c:pt>
                <c:pt idx="4938">
                  <c:v>1.1477597051646519E-2</c:v>
                </c:pt>
                <c:pt idx="4939">
                  <c:v>4.8768054245425067E-3</c:v>
                </c:pt>
                <c:pt idx="4940">
                  <c:v>6.9796040084355738E-3</c:v>
                </c:pt>
                <c:pt idx="4941">
                  <c:v>4.6139153992577056E-3</c:v>
                </c:pt>
                <c:pt idx="4942">
                  <c:v>-3.0072999264323464E-3</c:v>
                </c:pt>
                <c:pt idx="4943">
                  <c:v>4.1519601387314314E-3</c:v>
                </c:pt>
                <c:pt idx="4944">
                  <c:v>-2.3469530057163062E-4</c:v>
                </c:pt>
                <c:pt idx="4945">
                  <c:v>6.7766141731606848E-3</c:v>
                </c:pt>
                <c:pt idx="4946">
                  <c:v>-9.1840088090933288E-4</c:v>
                </c:pt>
                <c:pt idx="4947">
                  <c:v>2.8981095205615815E-3</c:v>
                </c:pt>
                <c:pt idx="4948">
                  <c:v>1.4241290516920921E-3</c:v>
                </c:pt>
                <c:pt idx="4949">
                  <c:v>-3.8775105962720684E-3</c:v>
                </c:pt>
                <c:pt idx="4950">
                  <c:v>5.4808598350018093E-3</c:v>
                </c:pt>
                <c:pt idx="4951">
                  <c:v>1.2520334138971023E-2</c:v>
                </c:pt>
                <c:pt idx="4952">
                  <c:v>6.4081741262374025E-3</c:v>
                </c:pt>
                <c:pt idx="4953">
                  <c:v>2.2807457477469605E-3</c:v>
                </c:pt>
                <c:pt idx="4954">
                  <c:v>1.489266917809928E-3</c:v>
                </c:pt>
                <c:pt idx="4955">
                  <c:v>-7.7542378592703248E-3</c:v>
                </c:pt>
                <c:pt idx="4956">
                  <c:v>6.3714207345171503E-3</c:v>
                </c:pt>
                <c:pt idx="4957">
                  <c:v>1.5103654338481961E-3</c:v>
                </c:pt>
                <c:pt idx="4958">
                  <c:v>4.3199360155465882E-3</c:v>
                </c:pt>
                <c:pt idx="4959">
                  <c:v>4.7157282733873984E-3</c:v>
                </c:pt>
                <c:pt idx="4960">
                  <c:v>-5.0191402491979176E-3</c:v>
                </c:pt>
                <c:pt idx="4961">
                  <c:v>6.0508170258639742E-3</c:v>
                </c:pt>
                <c:pt idx="4962">
                  <c:v>-1.9589882722286268E-3</c:v>
                </c:pt>
                <c:pt idx="4963">
                  <c:v>4.6629611147306436E-3</c:v>
                </c:pt>
                <c:pt idx="4964">
                  <c:v>-7.1381087043676135E-4</c:v>
                </c:pt>
                <c:pt idx="4965">
                  <c:v>-1.3837563292169048E-2</c:v>
                </c:pt>
                <c:pt idx="4966">
                  <c:v>-2.1618856743167211E-2</c:v>
                </c:pt>
                <c:pt idx="4967">
                  <c:v>-3.9754548358388346E-3</c:v>
                </c:pt>
                <c:pt idx="4968">
                  <c:v>1.7748507225594092E-2</c:v>
                </c:pt>
                <c:pt idx="4969">
                  <c:v>-9.2499752151020704E-3</c:v>
                </c:pt>
                <c:pt idx="4970">
                  <c:v>-1.3718912796516491E-2</c:v>
                </c:pt>
                <c:pt idx="4971">
                  <c:v>1.3509494005109701E-2</c:v>
                </c:pt>
                <c:pt idx="4972">
                  <c:v>1.3350796785788441E-2</c:v>
                </c:pt>
                <c:pt idx="4973">
                  <c:v>-1.8117239152939401E-3</c:v>
                </c:pt>
                <c:pt idx="4974">
                  <c:v>3.9686691514973019E-3</c:v>
                </c:pt>
                <c:pt idx="4975">
                  <c:v>9.8083122641767794E-4</c:v>
                </c:pt>
                <c:pt idx="4976">
                  <c:v>9.4039482252643858E-3</c:v>
                </c:pt>
                <c:pt idx="4977">
                  <c:v>-6.6174350703107621E-4</c:v>
                </c:pt>
                <c:pt idx="4978">
                  <c:v>8.9247184286840326E-3</c:v>
                </c:pt>
                <c:pt idx="4979">
                  <c:v>1.7015701783993386E-3</c:v>
                </c:pt>
                <c:pt idx="4980">
                  <c:v>2.484386879537232E-3</c:v>
                </c:pt>
                <c:pt idx="4981">
                  <c:v>-4.8841592158161973E-3</c:v>
                </c:pt>
                <c:pt idx="4982">
                  <c:v>-9.8757396068780822E-3</c:v>
                </c:pt>
                <c:pt idx="4983">
                  <c:v>1.754850072410724E-3</c:v>
                </c:pt>
                <c:pt idx="4984">
                  <c:v>-3.6187835104737392E-3</c:v>
                </c:pt>
                <c:pt idx="4985">
                  <c:v>-5.9752450387051828E-3</c:v>
                </c:pt>
                <c:pt idx="4986">
                  <c:v>9.4320629911539711E-3</c:v>
                </c:pt>
                <c:pt idx="4987">
                  <c:v>-2.7221263485746145E-3</c:v>
                </c:pt>
                <c:pt idx="4988">
                  <c:v>-1.0103401748970983E-3</c:v>
                </c:pt>
                <c:pt idx="4989">
                  <c:v>1.5285679702461892E-2</c:v>
                </c:pt>
                <c:pt idx="4990">
                  <c:v>7.4461980858231771E-4</c:v>
                </c:pt>
                <c:pt idx="4991">
                  <c:v>5.0769365604175231E-4</c:v>
                </c:pt>
                <c:pt idx="4992">
                  <c:v>-5.4170822430546018E-3</c:v>
                </c:pt>
                <c:pt idx="4993">
                  <c:v>1.2296085665646221E-3</c:v>
                </c:pt>
                <c:pt idx="4994">
                  <c:v>-7.5435328263395826E-4</c:v>
                </c:pt>
                <c:pt idx="4995">
                  <c:v>-1.3747419930124849E-2</c:v>
                </c:pt>
                <c:pt idx="4996">
                  <c:v>1.4955507981161631E-2</c:v>
                </c:pt>
                <c:pt idx="4997">
                  <c:v>2.7459333558788107E-3</c:v>
                </c:pt>
                <c:pt idx="4998">
                  <c:v>3.3698255610445974E-3</c:v>
                </c:pt>
                <c:pt idx="4999">
                  <c:v>-4.2471468631131194E-3</c:v>
                </c:pt>
                <c:pt idx="5000">
                  <c:v>-4.2302842084467329E-3</c:v>
                </c:pt>
                <c:pt idx="5001">
                  <c:v>-2.0798108357329452E-3</c:v>
                </c:pt>
                <c:pt idx="5002">
                  <c:v>9.2523476753658858E-3</c:v>
                </c:pt>
                <c:pt idx="5003">
                  <c:v>-2.6566905769591642E-3</c:v>
                </c:pt>
                <c:pt idx="5004">
                  <c:v>6.195981164722759E-4</c:v>
                </c:pt>
                <c:pt idx="5005">
                  <c:v>1.1906343846758833E-2</c:v>
                </c:pt>
                <c:pt idx="5006">
                  <c:v>-2.3385377367724056E-4</c:v>
                </c:pt>
                <c:pt idx="5007">
                  <c:v>-8.4206806484275112E-3</c:v>
                </c:pt>
                <c:pt idx="5008">
                  <c:v>6.3342119786913339E-3</c:v>
                </c:pt>
                <c:pt idx="5009">
                  <c:v>3.1933517384690278E-3</c:v>
                </c:pt>
                <c:pt idx="5010">
                  <c:v>-1.3742587592346963E-5</c:v>
                </c:pt>
                <c:pt idx="5011">
                  <c:v>1.2566654700858501E-3</c:v>
                </c:pt>
                <c:pt idx="5012">
                  <c:v>4.0886687305015258E-3</c:v>
                </c:pt>
                <c:pt idx="5013">
                  <c:v>-9.9152425903703827E-4</c:v>
                </c:pt>
                <c:pt idx="5014">
                  <c:v>5.9004465199343908E-3</c:v>
                </c:pt>
                <c:pt idx="5015">
                  <c:v>1.0244424422287703E-2</c:v>
                </c:pt>
                <c:pt idx="5016">
                  <c:v>-1.9271853568874088E-3</c:v>
                </c:pt>
                <c:pt idx="5017">
                  <c:v>3.3331680776242959E-3</c:v>
                </c:pt>
                <c:pt idx="5018">
                  <c:v>-7.185174867977648E-3</c:v>
                </c:pt>
                <c:pt idx="5019">
                  <c:v>3.7575736253554559E-3</c:v>
                </c:pt>
                <c:pt idx="5020">
                  <c:v>5.4557270637314416E-3</c:v>
                </c:pt>
                <c:pt idx="5021">
                  <c:v>-1.9340157660519056E-3</c:v>
                </c:pt>
                <c:pt idx="5022">
                  <c:v>-1.729004302490013E-3</c:v>
                </c:pt>
                <c:pt idx="5023">
                  <c:v>4.3403837414732836E-3</c:v>
                </c:pt>
                <c:pt idx="5024">
                  <c:v>-1.9931621696880402E-3</c:v>
                </c:pt>
                <c:pt idx="5025">
                  <c:v>-6.5577541081278728E-3</c:v>
                </c:pt>
                <c:pt idx="5026">
                  <c:v>1.6903255945344186E-4</c:v>
                </c:pt>
                <c:pt idx="5027">
                  <c:v>-1.6374367629552495E-3</c:v>
                </c:pt>
                <c:pt idx="5028">
                  <c:v>6.0088219898979476E-3</c:v>
                </c:pt>
                <c:pt idx="5029">
                  <c:v>-3.0606125892202157E-2</c:v>
                </c:pt>
                <c:pt idx="5030">
                  <c:v>-1.1159809713614544E-2</c:v>
                </c:pt>
                <c:pt idx="5031">
                  <c:v>-1.2962287639549446E-2</c:v>
                </c:pt>
                <c:pt idx="5032">
                  <c:v>-7.3286540284627283E-3</c:v>
                </c:pt>
                <c:pt idx="5033">
                  <c:v>-1.5380310616059517E-2</c:v>
                </c:pt>
                <c:pt idx="5034">
                  <c:v>5.5702773221408992E-3</c:v>
                </c:pt>
                <c:pt idx="5035">
                  <c:v>6.2584473128559741E-3</c:v>
                </c:pt>
                <c:pt idx="5036">
                  <c:v>2.0017248042910003E-2</c:v>
                </c:pt>
                <c:pt idx="5037">
                  <c:v>4.4427021673136939E-3</c:v>
                </c:pt>
                <c:pt idx="5038">
                  <c:v>-7.7947986001927379E-3</c:v>
                </c:pt>
                <c:pt idx="5039">
                  <c:v>-1.1632089177927813E-2</c:v>
                </c:pt>
                <c:pt idx="5040">
                  <c:v>-2.7588906730844812E-2</c:v>
                </c:pt>
                <c:pt idx="5041">
                  <c:v>2.4544851564153092E-2</c:v>
                </c:pt>
                <c:pt idx="5042">
                  <c:v>2.650640212564781E-3</c:v>
                </c:pt>
                <c:pt idx="5043">
                  <c:v>1.9329202166030523E-2</c:v>
                </c:pt>
                <c:pt idx="5044">
                  <c:v>5.1096585514720533E-3</c:v>
                </c:pt>
                <c:pt idx="5045">
                  <c:v>-8.8706669643024241E-4</c:v>
                </c:pt>
                <c:pt idx="5046">
                  <c:v>1.2472124061096325E-2</c:v>
                </c:pt>
                <c:pt idx="5047">
                  <c:v>3.8297596730494407E-3</c:v>
                </c:pt>
                <c:pt idx="5048">
                  <c:v>-5.245520431907744E-3</c:v>
                </c:pt>
                <c:pt idx="5049">
                  <c:v>4.63346849154258E-3</c:v>
                </c:pt>
                <c:pt idx="5050">
                  <c:v>-3.707817533991084E-3</c:v>
                </c:pt>
                <c:pt idx="5051">
                  <c:v>8.4089287206712219E-3</c:v>
                </c:pt>
                <c:pt idx="5052">
                  <c:v>2.4891454709230487E-3</c:v>
                </c:pt>
                <c:pt idx="5053">
                  <c:v>6.0669179195151903E-3</c:v>
                </c:pt>
                <c:pt idx="5054">
                  <c:v>1.4984783824855803E-2</c:v>
                </c:pt>
                <c:pt idx="5055">
                  <c:v>-6.7566892118620309E-4</c:v>
                </c:pt>
                <c:pt idx="5056">
                  <c:v>2.1258113493907208E-3</c:v>
                </c:pt>
                <c:pt idx="5057">
                  <c:v>2.0413343801930547E-3</c:v>
                </c:pt>
                <c:pt idx="5058">
                  <c:v>-5.2661226223804766E-4</c:v>
                </c:pt>
                <c:pt idx="5059">
                  <c:v>-7.670566313821698E-3</c:v>
                </c:pt>
                <c:pt idx="5060">
                  <c:v>5.514565892516643E-3</c:v>
                </c:pt>
                <c:pt idx="5061">
                  <c:v>3.7017193549733298E-3</c:v>
                </c:pt>
                <c:pt idx="5062">
                  <c:v>-3.6549455763452737E-3</c:v>
                </c:pt>
                <c:pt idx="5063">
                  <c:v>-6.4083017496443708E-3</c:v>
                </c:pt>
                <c:pt idx="5064">
                  <c:v>-3.2803367677019133E-3</c:v>
                </c:pt>
                <c:pt idx="5065">
                  <c:v>1.7336719355720138E-2</c:v>
                </c:pt>
                <c:pt idx="5066">
                  <c:v>-6.2392114064859895E-3</c:v>
                </c:pt>
                <c:pt idx="5067">
                  <c:v>-2.7628271722131028E-2</c:v>
                </c:pt>
                <c:pt idx="5068">
                  <c:v>2.8562543605588067E-3</c:v>
                </c:pt>
                <c:pt idx="5069">
                  <c:v>-6.4314403853593985E-4</c:v>
                </c:pt>
                <c:pt idx="5070">
                  <c:v>-1.429649435278435E-2</c:v>
                </c:pt>
                <c:pt idx="5071">
                  <c:v>-2.0154151278575232E-3</c:v>
                </c:pt>
                <c:pt idx="5072">
                  <c:v>2.9383693405975538E-3</c:v>
                </c:pt>
                <c:pt idx="5073">
                  <c:v>-1.4785252151128258E-3</c:v>
                </c:pt>
                <c:pt idx="5074">
                  <c:v>1.5488369612155526E-2</c:v>
                </c:pt>
                <c:pt idx="5075">
                  <c:v>3.5367572473177307E-3</c:v>
                </c:pt>
                <c:pt idx="5076">
                  <c:v>-7.8963624659902538E-3</c:v>
                </c:pt>
                <c:pt idx="5077">
                  <c:v>3.6137884292255546E-3</c:v>
                </c:pt>
                <c:pt idx="5078">
                  <c:v>-2.3299810436690008E-3</c:v>
                </c:pt>
                <c:pt idx="5079">
                  <c:v>1.0978661498082706E-2</c:v>
                </c:pt>
                <c:pt idx="5080">
                  <c:v>-3.4191785824937448E-3</c:v>
                </c:pt>
                <c:pt idx="5081">
                  <c:v>9.3663214978150222E-3</c:v>
                </c:pt>
                <c:pt idx="5082">
                  <c:v>6.3611820593756406E-3</c:v>
                </c:pt>
                <c:pt idx="5083">
                  <c:v>3.3057881345008853E-3</c:v>
                </c:pt>
                <c:pt idx="5084">
                  <c:v>6.6718850796725418E-3</c:v>
                </c:pt>
                <c:pt idx="5085">
                  <c:v>-8.5646286095375545E-4</c:v>
                </c:pt>
                <c:pt idx="5086">
                  <c:v>1.0223592159270822E-3</c:v>
                </c:pt>
                <c:pt idx="5087">
                  <c:v>1.0100829240586908E-2</c:v>
                </c:pt>
                <c:pt idx="5088">
                  <c:v>-8.5096229696528525E-3</c:v>
                </c:pt>
                <c:pt idx="5089">
                  <c:v>-2.7663452484905193E-3</c:v>
                </c:pt>
                <c:pt idx="5090">
                  <c:v>4.7319641080054778E-3</c:v>
                </c:pt>
                <c:pt idx="5091">
                  <c:v>4.2225891753222564E-3</c:v>
                </c:pt>
                <c:pt idx="5092">
                  <c:v>-3.3832498909021108E-3</c:v>
                </c:pt>
                <c:pt idx="5093">
                  <c:v>1.2610656603900601E-2</c:v>
                </c:pt>
                <c:pt idx="5094">
                  <c:v>5.5230968178801021E-3</c:v>
                </c:pt>
                <c:pt idx="5095">
                  <c:v>-6.4694392751807441E-3</c:v>
                </c:pt>
                <c:pt idx="5096">
                  <c:v>-2.553397748009989E-2</c:v>
                </c:pt>
                <c:pt idx="5097">
                  <c:v>-1.3684385023964317E-2</c:v>
                </c:pt>
                <c:pt idx="5098">
                  <c:v>6.1335764214511933E-3</c:v>
                </c:pt>
                <c:pt idx="5099">
                  <c:v>8.3409149062134702E-3</c:v>
                </c:pt>
                <c:pt idx="5100">
                  <c:v>-1.1870234882955801E-2</c:v>
                </c:pt>
                <c:pt idx="5101">
                  <c:v>4.4265652243638083E-3</c:v>
                </c:pt>
                <c:pt idx="5102">
                  <c:v>1.6624586272733704E-2</c:v>
                </c:pt>
                <c:pt idx="5103">
                  <c:v>1.1453942336034468E-2</c:v>
                </c:pt>
                <c:pt idx="5104">
                  <c:v>-9.7840724893867304E-3</c:v>
                </c:pt>
                <c:pt idx="5105">
                  <c:v>-6.8695916549597119E-3</c:v>
                </c:pt>
                <c:pt idx="5106">
                  <c:v>2.3638390413065567E-3</c:v>
                </c:pt>
                <c:pt idx="5107">
                  <c:v>-1.0248066666321163E-2</c:v>
                </c:pt>
                <c:pt idx="5108">
                  <c:v>-6.5729170518409371E-3</c:v>
                </c:pt>
                <c:pt idx="5109">
                  <c:v>4.2789909113114533E-3</c:v>
                </c:pt>
                <c:pt idx="5110">
                  <c:v>-6.289817550861449E-3</c:v>
                </c:pt>
                <c:pt idx="5111">
                  <c:v>-4.9937427339106456E-3</c:v>
                </c:pt>
                <c:pt idx="5112">
                  <c:v>9.3690519105109876E-3</c:v>
                </c:pt>
                <c:pt idx="5113">
                  <c:v>4.8532838036212753E-3</c:v>
                </c:pt>
                <c:pt idx="5114">
                  <c:v>-5.8794580867402978E-3</c:v>
                </c:pt>
                <c:pt idx="5115">
                  <c:v>4.3607120368847063E-3</c:v>
                </c:pt>
                <c:pt idx="5116">
                  <c:v>8.057888611393357E-3</c:v>
                </c:pt>
                <c:pt idx="5117">
                  <c:v>-5.5055646122532777E-3</c:v>
                </c:pt>
                <c:pt idx="5118">
                  <c:v>1.0071600234253361E-2</c:v>
                </c:pt>
                <c:pt idx="5119">
                  <c:v>-5.5672237821475946E-3</c:v>
                </c:pt>
                <c:pt idx="5120">
                  <c:v>-1.0121367269148269E-2</c:v>
                </c:pt>
                <c:pt idx="5121">
                  <c:v>-3.8999579679117632E-3</c:v>
                </c:pt>
                <c:pt idx="5122">
                  <c:v>1.1821869200217057E-2</c:v>
                </c:pt>
                <c:pt idx="5123">
                  <c:v>5.4529874518980392E-3</c:v>
                </c:pt>
                <c:pt idx="5124">
                  <c:v>5.7676066420864246E-3</c:v>
                </c:pt>
                <c:pt idx="5125">
                  <c:v>2.8680771175313494E-3</c:v>
                </c:pt>
                <c:pt idx="5126">
                  <c:v>-6.302069023357516E-3</c:v>
                </c:pt>
                <c:pt idx="5127">
                  <c:v>9.8263191575096737E-3</c:v>
                </c:pt>
                <c:pt idx="5128">
                  <c:v>-1.8396266268373651E-2</c:v>
                </c:pt>
                <c:pt idx="5129">
                  <c:v>8.4437654023954423E-3</c:v>
                </c:pt>
                <c:pt idx="5130">
                  <c:v>-9.5696425996756752E-3</c:v>
                </c:pt>
                <c:pt idx="5131">
                  <c:v>1.6347864684025423E-3</c:v>
                </c:pt>
                <c:pt idx="5132">
                  <c:v>-2.6957236680095479E-2</c:v>
                </c:pt>
                <c:pt idx="5133">
                  <c:v>3.2340155693351192E-3</c:v>
                </c:pt>
                <c:pt idx="5134">
                  <c:v>-5.4716689646010759E-3</c:v>
                </c:pt>
                <c:pt idx="5135">
                  <c:v>2.0096001137295247E-2</c:v>
                </c:pt>
                <c:pt idx="5136">
                  <c:v>-1.4062364998716603E-2</c:v>
                </c:pt>
                <c:pt idx="5137">
                  <c:v>5.6636860045031889E-3</c:v>
                </c:pt>
                <c:pt idx="5138">
                  <c:v>-9.8792775547505065E-3</c:v>
                </c:pt>
                <c:pt idx="5139">
                  <c:v>-7.056480893579584E-3</c:v>
                </c:pt>
                <c:pt idx="5140">
                  <c:v>1.5183375748726783E-2</c:v>
                </c:pt>
                <c:pt idx="5141">
                  <c:v>2.3691893817973847E-2</c:v>
                </c:pt>
                <c:pt idx="5142">
                  <c:v>-1.1118485988310684E-2</c:v>
                </c:pt>
                <c:pt idx="5143">
                  <c:v>-2.6247401584427683E-2</c:v>
                </c:pt>
                <c:pt idx="5144">
                  <c:v>1.9044148264656644E-2</c:v>
                </c:pt>
                <c:pt idx="5145">
                  <c:v>-1.4446978535966449E-2</c:v>
                </c:pt>
                <c:pt idx="5146">
                  <c:v>-3.7955166717534246E-2</c:v>
                </c:pt>
                <c:pt idx="5147">
                  <c:v>1.8273051425357106E-2</c:v>
                </c:pt>
                <c:pt idx="5148">
                  <c:v>2.2170313501739345E-3</c:v>
                </c:pt>
                <c:pt idx="5149">
                  <c:v>-2.0554991820969132E-3</c:v>
                </c:pt>
                <c:pt idx="5150">
                  <c:v>8.3499908204167708E-3</c:v>
                </c:pt>
                <c:pt idx="5151">
                  <c:v>-4.6559276058051324E-3</c:v>
                </c:pt>
                <c:pt idx="5152">
                  <c:v>2.9273187051881474E-3</c:v>
                </c:pt>
                <c:pt idx="5153">
                  <c:v>-2.0181641562366836E-3</c:v>
                </c:pt>
                <c:pt idx="5154">
                  <c:v>-1.2711961064715303E-2</c:v>
                </c:pt>
                <c:pt idx="5155">
                  <c:v>4.1542499444098364E-3</c:v>
                </c:pt>
                <c:pt idx="5156">
                  <c:v>9.1097938488964442E-3</c:v>
                </c:pt>
                <c:pt idx="5157">
                  <c:v>1.1558413273954566E-2</c:v>
                </c:pt>
                <c:pt idx="5158">
                  <c:v>4.6233377906013187E-3</c:v>
                </c:pt>
                <c:pt idx="5159">
                  <c:v>2.9653040227142265E-3</c:v>
                </c:pt>
                <c:pt idx="5160">
                  <c:v>-2.4281288089719494E-2</c:v>
                </c:pt>
                <c:pt idx="5161">
                  <c:v>-2.9326462286292077E-3</c:v>
                </c:pt>
                <c:pt idx="5162">
                  <c:v>-2.315594453459191E-2</c:v>
                </c:pt>
                <c:pt idx="5163">
                  <c:v>-1.0659637089213801E-2</c:v>
                </c:pt>
                <c:pt idx="5164">
                  <c:v>1.727630197275511E-2</c:v>
                </c:pt>
                <c:pt idx="5165">
                  <c:v>1.0663461482280942E-3</c:v>
                </c:pt>
                <c:pt idx="5166">
                  <c:v>6.9427398219623791E-3</c:v>
                </c:pt>
                <c:pt idx="5167">
                  <c:v>-1.5519947290377104E-2</c:v>
                </c:pt>
                <c:pt idx="5168">
                  <c:v>-1.1909611373987185E-2</c:v>
                </c:pt>
                <c:pt idx="5169">
                  <c:v>2.4883308737829159E-2</c:v>
                </c:pt>
                <c:pt idx="5170">
                  <c:v>3.1737125822038692E-2</c:v>
                </c:pt>
                <c:pt idx="5171">
                  <c:v>-4.6815820295034172E-3</c:v>
                </c:pt>
                <c:pt idx="5172">
                  <c:v>1.6275538001622213E-3</c:v>
                </c:pt>
                <c:pt idx="5173">
                  <c:v>3.047129179684313E-3</c:v>
                </c:pt>
                <c:pt idx="5174">
                  <c:v>-1.2691706329087908E-2</c:v>
                </c:pt>
                <c:pt idx="5175">
                  <c:v>1.400167190575098E-2</c:v>
                </c:pt>
                <c:pt idx="5176">
                  <c:v>4.6674289844848109E-3</c:v>
                </c:pt>
                <c:pt idx="5177">
                  <c:v>-3.4981703554137842E-4</c:v>
                </c:pt>
                <c:pt idx="5178">
                  <c:v>1.8163441652880898E-3</c:v>
                </c:pt>
                <c:pt idx="5179">
                  <c:v>1.2724289664374683E-2</c:v>
                </c:pt>
                <c:pt idx="5180">
                  <c:v>-4.1929005341501114E-4</c:v>
                </c:pt>
                <c:pt idx="5181">
                  <c:v>-4.4607521648867363E-3</c:v>
                </c:pt>
                <c:pt idx="5182">
                  <c:v>1.1759636498290147E-2</c:v>
                </c:pt>
                <c:pt idx="5183">
                  <c:v>-5.5957669473301139E-3</c:v>
                </c:pt>
                <c:pt idx="5184">
                  <c:v>3.6196145572837718E-3</c:v>
                </c:pt>
                <c:pt idx="5185">
                  <c:v>7.4008039998574508E-5</c:v>
                </c:pt>
                <c:pt idx="5186">
                  <c:v>1.5766017168228785E-2</c:v>
                </c:pt>
                <c:pt idx="5187">
                  <c:v>1.0625468446285459E-2</c:v>
                </c:pt>
                <c:pt idx="5188">
                  <c:v>-4.8474911663962672E-3</c:v>
                </c:pt>
                <c:pt idx="5189">
                  <c:v>6.0524289370143033E-3</c:v>
                </c:pt>
                <c:pt idx="5190">
                  <c:v>9.8209202192763058E-3</c:v>
                </c:pt>
                <c:pt idx="5191">
                  <c:v>4.9519133047475489E-3</c:v>
                </c:pt>
                <c:pt idx="5192">
                  <c:v>1.4563359621089264E-3</c:v>
                </c:pt>
                <c:pt idx="5193">
                  <c:v>-1.3086146397236946E-2</c:v>
                </c:pt>
                <c:pt idx="5194">
                  <c:v>6.6195693867730056E-3</c:v>
                </c:pt>
                <c:pt idx="5195">
                  <c:v>-1.2935221402797127E-2</c:v>
                </c:pt>
                <c:pt idx="5196">
                  <c:v>1.0105483926089677E-2</c:v>
                </c:pt>
                <c:pt idx="5197">
                  <c:v>1.4062877973955785E-2</c:v>
                </c:pt>
                <c:pt idx="5198">
                  <c:v>8.5636411294345294E-3</c:v>
                </c:pt>
                <c:pt idx="5199">
                  <c:v>2.8172071195111691E-3</c:v>
                </c:pt>
                <c:pt idx="5200">
                  <c:v>6.8197151249513987E-3</c:v>
                </c:pt>
                <c:pt idx="5201">
                  <c:v>-8.2717429876186868E-3</c:v>
                </c:pt>
                <c:pt idx="5202">
                  <c:v>4.0591127596805174E-3</c:v>
                </c:pt>
                <c:pt idx="5203">
                  <c:v>1.3902229434315004E-4</c:v>
                </c:pt>
                <c:pt idx="5204">
                  <c:v>4.3819207413999814E-3</c:v>
                </c:pt>
                <c:pt idx="5205">
                  <c:v>-3.3714305045364815E-3</c:v>
                </c:pt>
                <c:pt idx="5206">
                  <c:v>6.5308717199155175E-3</c:v>
                </c:pt>
                <c:pt idx="5207">
                  <c:v>-1.3543198898309711E-2</c:v>
                </c:pt>
                <c:pt idx="5208">
                  <c:v>2.761389304327021E-3</c:v>
                </c:pt>
                <c:pt idx="5209">
                  <c:v>2.5388196419093892E-3</c:v>
                </c:pt>
                <c:pt idx="5210">
                  <c:v>-3.7313787244741618E-4</c:v>
                </c:pt>
                <c:pt idx="5211">
                  <c:v>-5.2703968869973871E-3</c:v>
                </c:pt>
                <c:pt idx="5212">
                  <c:v>2.7433117271886808E-3</c:v>
                </c:pt>
                <c:pt idx="5213">
                  <c:v>-1.4673688543553005E-2</c:v>
                </c:pt>
                <c:pt idx="5214">
                  <c:v>1.0288413474365043E-2</c:v>
                </c:pt>
                <c:pt idx="5215">
                  <c:v>-2.1601058791700857E-2</c:v>
                </c:pt>
                <c:pt idx="5216">
                  <c:v>-3.0898022078478305E-3</c:v>
                </c:pt>
                <c:pt idx="5217">
                  <c:v>4.8910362472120985E-3</c:v>
                </c:pt>
                <c:pt idx="5218">
                  <c:v>-4.0361484888897922E-3</c:v>
                </c:pt>
                <c:pt idx="5219">
                  <c:v>-9.52822318527779E-4</c:v>
                </c:pt>
                <c:pt idx="5220">
                  <c:v>1.6249252516802325E-2</c:v>
                </c:pt>
                <c:pt idx="5221">
                  <c:v>5.7713840133733077E-3</c:v>
                </c:pt>
                <c:pt idx="5222">
                  <c:v>6.5761859072530722E-3</c:v>
                </c:pt>
                <c:pt idx="5223">
                  <c:v>-1.5812087155673293E-3</c:v>
                </c:pt>
                <c:pt idx="5224">
                  <c:v>-1.7046615159888063E-3</c:v>
                </c:pt>
                <c:pt idx="5225">
                  <c:v>5.9663018458096092E-3</c:v>
                </c:pt>
                <c:pt idx="5226">
                  <c:v>-6.7496390934280951E-3</c:v>
                </c:pt>
                <c:pt idx="5227">
                  <c:v>7.8501458170254779E-3</c:v>
                </c:pt>
                <c:pt idx="5228">
                  <c:v>8.2774400267737768E-4</c:v>
                </c:pt>
                <c:pt idx="5229">
                  <c:v>3.6440248121305655E-3</c:v>
                </c:pt>
                <c:pt idx="5230">
                  <c:v>-1.9212301778939206E-3</c:v>
                </c:pt>
                <c:pt idx="5231">
                  <c:v>-2.3011806516718671E-2</c:v>
                </c:pt>
                <c:pt idx="5232">
                  <c:v>4.9235977938142548E-3</c:v>
                </c:pt>
                <c:pt idx="5233">
                  <c:v>-1.6650759192122815E-2</c:v>
                </c:pt>
                <c:pt idx="5234">
                  <c:v>-2.3790394415890152E-3</c:v>
                </c:pt>
                <c:pt idx="5235">
                  <c:v>-6.8944959764429799E-3</c:v>
                </c:pt>
                <c:pt idx="5236">
                  <c:v>-2.4342549119609211E-3</c:v>
                </c:pt>
                <c:pt idx="5237">
                  <c:v>9.7997793747080196E-3</c:v>
                </c:pt>
                <c:pt idx="5238">
                  <c:v>-2.1672595279778094E-3</c:v>
                </c:pt>
                <c:pt idx="5239">
                  <c:v>-4.8557021666741987E-3</c:v>
                </c:pt>
                <c:pt idx="5240">
                  <c:v>-1.191342176020709E-2</c:v>
                </c:pt>
                <c:pt idx="5241">
                  <c:v>-9.7793739623810438E-3</c:v>
                </c:pt>
                <c:pt idx="5242">
                  <c:v>-1.7258429365499626E-2</c:v>
                </c:pt>
                <c:pt idx="5243">
                  <c:v>4.421021710967931E-3</c:v>
                </c:pt>
                <c:pt idx="5244">
                  <c:v>2.386024723719521E-4</c:v>
                </c:pt>
                <c:pt idx="5245">
                  <c:v>-4.577448724994348E-3</c:v>
                </c:pt>
                <c:pt idx="5246">
                  <c:v>-5.4587724599066845E-3</c:v>
                </c:pt>
                <c:pt idx="5247">
                  <c:v>-4.5545589739841574E-3</c:v>
                </c:pt>
                <c:pt idx="5248">
                  <c:v>-1.8068603284060493E-3</c:v>
                </c:pt>
                <c:pt idx="5249">
                  <c:v>-3.4305671215006973E-2</c:v>
                </c:pt>
                <c:pt idx="5250">
                  <c:v>-9.2284075252511144E-3</c:v>
                </c:pt>
                <c:pt idx="5251">
                  <c:v>-3.0080442502651373E-3</c:v>
                </c:pt>
                <c:pt idx="5252">
                  <c:v>1.0959211588390956E-2</c:v>
                </c:pt>
                <c:pt idx="5253">
                  <c:v>-9.8115783357071731E-2</c:v>
                </c:pt>
                <c:pt idx="5254">
                  <c:v>1.8146070611617722E-2</c:v>
                </c:pt>
                <c:pt idx="5255">
                  <c:v>-4.7987033393607034E-2</c:v>
                </c:pt>
                <c:pt idx="5256">
                  <c:v>6.7222173134110802E-2</c:v>
                </c:pt>
                <c:pt idx="5257">
                  <c:v>2.6211735608772197E-3</c:v>
                </c:pt>
                <c:pt idx="5258">
                  <c:v>-8.7436260466606797E-3</c:v>
                </c:pt>
                <c:pt idx="5259">
                  <c:v>1.6739818373432438E-2</c:v>
                </c:pt>
                <c:pt idx="5260">
                  <c:v>-2.2294699697500441E-3</c:v>
                </c:pt>
                <c:pt idx="5261">
                  <c:v>8.9994371972857323E-4</c:v>
                </c:pt>
                <c:pt idx="5262">
                  <c:v>1.9885626286900084E-2</c:v>
                </c:pt>
                <c:pt idx="5263">
                  <c:v>1.5549569226145405E-3</c:v>
                </c:pt>
                <c:pt idx="5264">
                  <c:v>-5.3259023214073054E-2</c:v>
                </c:pt>
                <c:pt idx="5265">
                  <c:v>1.7221530369207427E-2</c:v>
                </c:pt>
                <c:pt idx="5266">
                  <c:v>-1.1401453405643046E-2</c:v>
                </c:pt>
                <c:pt idx="5267">
                  <c:v>3.5083271541953664E-3</c:v>
                </c:pt>
                <c:pt idx="5268">
                  <c:v>-9.0085102261738825E-3</c:v>
                </c:pt>
                <c:pt idx="5269">
                  <c:v>3.3439363148897221E-2</c:v>
                </c:pt>
                <c:pt idx="5270">
                  <c:v>9.0492966577216121E-4</c:v>
                </c:pt>
                <c:pt idx="5271">
                  <c:v>3.4988880649340394E-3</c:v>
                </c:pt>
                <c:pt idx="5272">
                  <c:v>-1.8138147854136477E-2</c:v>
                </c:pt>
                <c:pt idx="5273">
                  <c:v>1.8063031611717462E-2</c:v>
                </c:pt>
                <c:pt idx="5274">
                  <c:v>-3.197667300968383E-3</c:v>
                </c:pt>
                <c:pt idx="5275">
                  <c:v>-1.4368314102268801E-2</c:v>
                </c:pt>
                <c:pt idx="5276">
                  <c:v>7.0543536464722292E-3</c:v>
                </c:pt>
                <c:pt idx="5277">
                  <c:v>-1.1874674192773344E-2</c:v>
                </c:pt>
                <c:pt idx="5278">
                  <c:v>1.0628927799290384E-2</c:v>
                </c:pt>
                <c:pt idx="5279">
                  <c:v>2.1058793046446311E-2</c:v>
                </c:pt>
                <c:pt idx="5280">
                  <c:v>1.3164306554376282E-3</c:v>
                </c:pt>
                <c:pt idx="5281">
                  <c:v>-1.3634670036900356E-2</c:v>
                </c:pt>
                <c:pt idx="5282">
                  <c:v>-7.6922001675168222E-3</c:v>
                </c:pt>
                <c:pt idx="5283">
                  <c:v>-2.3655786191506326E-2</c:v>
                </c:pt>
                <c:pt idx="5284">
                  <c:v>-1.8233247172739542E-2</c:v>
                </c:pt>
                <c:pt idx="5285">
                  <c:v>2.4866205247240813E-2</c:v>
                </c:pt>
                <c:pt idx="5286">
                  <c:v>-1.1246109037029965E-2</c:v>
                </c:pt>
                <c:pt idx="5287">
                  <c:v>-8.7862308498554247E-3</c:v>
                </c:pt>
                <c:pt idx="5288">
                  <c:v>-2.86432535069637E-3</c:v>
                </c:pt>
                <c:pt idx="5289">
                  <c:v>3.1203063509057279E-2</c:v>
                </c:pt>
                <c:pt idx="5290">
                  <c:v>5.7432358083939839E-3</c:v>
                </c:pt>
                <c:pt idx="5291">
                  <c:v>-4.4343601445806713E-3</c:v>
                </c:pt>
                <c:pt idx="5292">
                  <c:v>-3.9701752884155981E-3</c:v>
                </c:pt>
                <c:pt idx="5293">
                  <c:v>-2.8462746856243757E-2</c:v>
                </c:pt>
                <c:pt idx="5294">
                  <c:v>2.9161352360649356E-2</c:v>
                </c:pt>
                <c:pt idx="5295">
                  <c:v>-5.0624838840160891E-3</c:v>
                </c:pt>
                <c:pt idx="5296">
                  <c:v>-3.8567004390088755E-5</c:v>
                </c:pt>
                <c:pt idx="5297">
                  <c:v>3.5611981834941631E-2</c:v>
                </c:pt>
                <c:pt idx="5298">
                  <c:v>-2.3251318361232642E-3</c:v>
                </c:pt>
                <c:pt idx="5299">
                  <c:v>1.0014596947321758E-2</c:v>
                </c:pt>
                <c:pt idx="5300">
                  <c:v>-7.0792688620873396E-3</c:v>
                </c:pt>
                <c:pt idx="5301">
                  <c:v>-1.2983403027295283E-2</c:v>
                </c:pt>
                <c:pt idx="5302">
                  <c:v>3.1899649691215663E-2</c:v>
                </c:pt>
                <c:pt idx="5303">
                  <c:v>1.0138877896411122E-2</c:v>
                </c:pt>
                <c:pt idx="5304">
                  <c:v>-7.2377897767168572E-3</c:v>
                </c:pt>
                <c:pt idx="5305">
                  <c:v>7.7940456832195212E-3</c:v>
                </c:pt>
                <c:pt idx="5306">
                  <c:v>5.2726478127844856E-3</c:v>
                </c:pt>
                <c:pt idx="5307">
                  <c:v>-1.157569195788888E-2</c:v>
                </c:pt>
                <c:pt idx="5308">
                  <c:v>-1.1725966276502591E-2</c:v>
                </c:pt>
                <c:pt idx="5309">
                  <c:v>-6.7215611513358345E-3</c:v>
                </c:pt>
                <c:pt idx="5310">
                  <c:v>-1.7143575669631934E-2</c:v>
                </c:pt>
                <c:pt idx="5311">
                  <c:v>-8.9264018159323239E-3</c:v>
                </c:pt>
                <c:pt idx="5312">
                  <c:v>1.8713943602095995E-2</c:v>
                </c:pt>
                <c:pt idx="5313">
                  <c:v>1.6912018262560873E-2</c:v>
                </c:pt>
                <c:pt idx="5314">
                  <c:v>-5.0650141547201599E-3</c:v>
                </c:pt>
                <c:pt idx="5315">
                  <c:v>2.5912934759157142E-2</c:v>
                </c:pt>
                <c:pt idx="5316">
                  <c:v>-1.4175504421775287E-2</c:v>
                </c:pt>
                <c:pt idx="5317">
                  <c:v>-9.9187192061833927E-3</c:v>
                </c:pt>
                <c:pt idx="5318">
                  <c:v>5.1070685252945372E-3</c:v>
                </c:pt>
                <c:pt idx="5319">
                  <c:v>4.5367735537738175E-4</c:v>
                </c:pt>
                <c:pt idx="5320">
                  <c:v>7.5505059534357573E-3</c:v>
                </c:pt>
                <c:pt idx="5321">
                  <c:v>7.5948084098911442E-3</c:v>
                </c:pt>
                <c:pt idx="5322">
                  <c:v>-1.2369198847412863E-2</c:v>
                </c:pt>
                <c:pt idx="5323">
                  <c:v>6.6241539414040361E-3</c:v>
                </c:pt>
                <c:pt idx="5324">
                  <c:v>1.8788490213472332E-2</c:v>
                </c:pt>
                <c:pt idx="5325">
                  <c:v>9.9523716183824999E-4</c:v>
                </c:pt>
                <c:pt idx="5326">
                  <c:v>-4.8575940074453376E-3</c:v>
                </c:pt>
                <c:pt idx="5327">
                  <c:v>1.4982558826748288E-3</c:v>
                </c:pt>
                <c:pt idx="5328">
                  <c:v>3.3593381247705193E-3</c:v>
                </c:pt>
                <c:pt idx="5329">
                  <c:v>-9.2009314615744131E-3</c:v>
                </c:pt>
                <c:pt idx="5330">
                  <c:v>7.7717452499257529E-3</c:v>
                </c:pt>
                <c:pt idx="5331">
                  <c:v>-2.6718647331112066E-3</c:v>
                </c:pt>
                <c:pt idx="5332">
                  <c:v>1.2112077044008646E-2</c:v>
                </c:pt>
                <c:pt idx="5333">
                  <c:v>-5.6390447474186266E-5</c:v>
                </c:pt>
                <c:pt idx="5334">
                  <c:v>-4.3516415559068473E-3</c:v>
                </c:pt>
                <c:pt idx="5335">
                  <c:v>8.6563538373845162E-3</c:v>
                </c:pt>
                <c:pt idx="5336">
                  <c:v>-1.8095586845738892E-2</c:v>
                </c:pt>
                <c:pt idx="5337">
                  <c:v>-9.6879314809630301E-3</c:v>
                </c:pt>
                <c:pt idx="5338">
                  <c:v>-3.7532661073314092E-4</c:v>
                </c:pt>
                <c:pt idx="5339">
                  <c:v>-2.0008250514306908E-2</c:v>
                </c:pt>
                <c:pt idx="5340">
                  <c:v>4.4916849359744168E-4</c:v>
                </c:pt>
                <c:pt idx="5341">
                  <c:v>-9.7873546691928937E-3</c:v>
                </c:pt>
                <c:pt idx="5342">
                  <c:v>3.5472345789529115E-3</c:v>
                </c:pt>
                <c:pt idx="5343">
                  <c:v>2.9809147512018896E-3</c:v>
                </c:pt>
                <c:pt idx="5344">
                  <c:v>4.5246278426009905E-3</c:v>
                </c:pt>
                <c:pt idx="5345">
                  <c:v>-2.237193179531979E-2</c:v>
                </c:pt>
                <c:pt idx="5346">
                  <c:v>9.8535495750589584E-3</c:v>
                </c:pt>
                <c:pt idx="5347">
                  <c:v>-6.760593338510654E-3</c:v>
                </c:pt>
                <c:pt idx="5348">
                  <c:v>-7.6673124437007844E-3</c:v>
                </c:pt>
                <c:pt idx="5349">
                  <c:v>-2.5202966148775416E-2</c:v>
                </c:pt>
                <c:pt idx="5350">
                  <c:v>-6.6760954739084723E-3</c:v>
                </c:pt>
                <c:pt idx="5351">
                  <c:v>-5.3715858015888074E-3</c:v>
                </c:pt>
                <c:pt idx="5352">
                  <c:v>-1.3489026327903291E-2</c:v>
                </c:pt>
                <c:pt idx="5353">
                  <c:v>2.1150582441496372E-2</c:v>
                </c:pt>
                <c:pt idx="5354">
                  <c:v>1.1248764751327323E-2</c:v>
                </c:pt>
                <c:pt idx="5355">
                  <c:v>-1.3328212850511877E-2</c:v>
                </c:pt>
                <c:pt idx="5356">
                  <c:v>4.5504654258792356E-3</c:v>
                </c:pt>
                <c:pt idx="5357">
                  <c:v>-1.9877910880550687E-2</c:v>
                </c:pt>
                <c:pt idx="5358">
                  <c:v>-3.6880655687419176E-3</c:v>
                </c:pt>
                <c:pt idx="5359">
                  <c:v>-1.3801599215987954E-2</c:v>
                </c:pt>
                <c:pt idx="5360">
                  <c:v>-7.3340079609352014E-4</c:v>
                </c:pt>
                <c:pt idx="5361">
                  <c:v>-1.6075765758341021E-2</c:v>
                </c:pt>
                <c:pt idx="5362">
                  <c:v>1.9512458007838556E-2</c:v>
                </c:pt>
                <c:pt idx="5363">
                  <c:v>-3.0046543796896003E-2</c:v>
                </c:pt>
                <c:pt idx="5364">
                  <c:v>1.0013448648837939E-3</c:v>
                </c:pt>
                <c:pt idx="5365">
                  <c:v>-3.6128643872324123E-3</c:v>
                </c:pt>
                <c:pt idx="5366">
                  <c:v>-2.3118873566124579E-2</c:v>
                </c:pt>
                <c:pt idx="5367">
                  <c:v>7.2795926644904233E-3</c:v>
                </c:pt>
                <c:pt idx="5368">
                  <c:v>1.0336963294058421E-2</c:v>
                </c:pt>
                <c:pt idx="5369">
                  <c:v>-1.8041422556830635E-2</c:v>
                </c:pt>
                <c:pt idx="5370">
                  <c:v>1.8216697885607761E-2</c:v>
                </c:pt>
                <c:pt idx="5371">
                  <c:v>-1.5771937196621622E-2</c:v>
                </c:pt>
                <c:pt idx="5372">
                  <c:v>1.723970495241291E-2</c:v>
                </c:pt>
                <c:pt idx="5373">
                  <c:v>-2.1930758927267056E-2</c:v>
                </c:pt>
                <c:pt idx="5374">
                  <c:v>-3.0794285525235693E-2</c:v>
                </c:pt>
                <c:pt idx="5375">
                  <c:v>5.2132508056370727E-3</c:v>
                </c:pt>
                <c:pt idx="5376">
                  <c:v>-2.5795203966419402E-2</c:v>
                </c:pt>
                <c:pt idx="5377">
                  <c:v>1.2130651932364955E-2</c:v>
                </c:pt>
                <c:pt idx="5378">
                  <c:v>3.0914201100548766E-2</c:v>
                </c:pt>
                <c:pt idx="5379">
                  <c:v>2.1515525715772206E-2</c:v>
                </c:pt>
                <c:pt idx="5380">
                  <c:v>-9.349769756770614E-3</c:v>
                </c:pt>
                <c:pt idx="5381">
                  <c:v>-1.4918185423939093E-2</c:v>
                </c:pt>
                <c:pt idx="5382">
                  <c:v>2.7591472100501994E-2</c:v>
                </c:pt>
                <c:pt idx="5383">
                  <c:v>-2.2008512208865197E-2</c:v>
                </c:pt>
                <c:pt idx="5384">
                  <c:v>-7.3243396420288372E-3</c:v>
                </c:pt>
                <c:pt idx="5385">
                  <c:v>-8.2131715748996505E-3</c:v>
                </c:pt>
                <c:pt idx="5386">
                  <c:v>1.6282409341608135E-2</c:v>
                </c:pt>
                <c:pt idx="5387">
                  <c:v>1.1412064265591947E-2</c:v>
                </c:pt>
                <c:pt idx="5388">
                  <c:v>5.3504043381202848E-3</c:v>
                </c:pt>
                <c:pt idx="5389">
                  <c:v>-2.6593410497136816E-2</c:v>
                </c:pt>
                <c:pt idx="5390">
                  <c:v>-1.0592224017290881E-2</c:v>
                </c:pt>
                <c:pt idx="5391">
                  <c:v>2.6192281385933214E-2</c:v>
                </c:pt>
                <c:pt idx="5392">
                  <c:v>1.9553007615300579E-3</c:v>
                </c:pt>
                <c:pt idx="5393">
                  <c:v>-4.8442323754738373E-3</c:v>
                </c:pt>
                <c:pt idx="5394">
                  <c:v>7.0076060447146421E-3</c:v>
                </c:pt>
                <c:pt idx="5395">
                  <c:v>2.0782713489673293E-2</c:v>
                </c:pt>
                <c:pt idx="5396">
                  <c:v>-4.2921733850569488E-3</c:v>
                </c:pt>
                <c:pt idx="5397">
                  <c:v>-2.5385994862105611E-2</c:v>
                </c:pt>
                <c:pt idx="5398">
                  <c:v>-7.6044688452228202E-3</c:v>
                </c:pt>
                <c:pt idx="5399">
                  <c:v>6.8089680868937009E-3</c:v>
                </c:pt>
                <c:pt idx="5400">
                  <c:v>-7.3618794949404081E-4</c:v>
                </c:pt>
                <c:pt idx="5401">
                  <c:v>-2.9742163088796434E-2</c:v>
                </c:pt>
                <c:pt idx="5402">
                  <c:v>3.9268910080245767E-3</c:v>
                </c:pt>
                <c:pt idx="5403">
                  <c:v>-1.4382497127389371E-2</c:v>
                </c:pt>
                <c:pt idx="5404">
                  <c:v>2.4646081008791398E-2</c:v>
                </c:pt>
                <c:pt idx="5405">
                  <c:v>-1.4914140552185984E-2</c:v>
                </c:pt>
                <c:pt idx="5406">
                  <c:v>8.1593629795282761E-3</c:v>
                </c:pt>
                <c:pt idx="5407">
                  <c:v>5.2140994567082544E-3</c:v>
                </c:pt>
                <c:pt idx="5408">
                  <c:v>1.5815593548783393E-2</c:v>
                </c:pt>
                <c:pt idx="5409">
                  <c:v>3.8254382356406372E-3</c:v>
                </c:pt>
                <c:pt idx="5410">
                  <c:v>-1.1537920437607616E-3</c:v>
                </c:pt>
                <c:pt idx="5411">
                  <c:v>1.7807290698346655E-2</c:v>
                </c:pt>
                <c:pt idx="5412">
                  <c:v>-4.6141621880639904E-3</c:v>
                </c:pt>
                <c:pt idx="5413">
                  <c:v>-3.1636813674877584E-2</c:v>
                </c:pt>
                <c:pt idx="5414">
                  <c:v>-3.0099797500403449E-2</c:v>
                </c:pt>
                <c:pt idx="5415">
                  <c:v>3.653370307728749E-2</c:v>
                </c:pt>
                <c:pt idx="5416">
                  <c:v>-1.7831263304348272E-2</c:v>
                </c:pt>
                <c:pt idx="5417">
                  <c:v>-1.5019722409865821E-2</c:v>
                </c:pt>
                <c:pt idx="5418">
                  <c:v>-3.9700195081433598E-3</c:v>
                </c:pt>
                <c:pt idx="5419">
                  <c:v>2.4437431341851834E-2</c:v>
                </c:pt>
                <c:pt idx="5420">
                  <c:v>-4.5994391444079338E-2</c:v>
                </c:pt>
                <c:pt idx="5421">
                  <c:v>6.9033579296995506E-3</c:v>
                </c:pt>
                <c:pt idx="5422">
                  <c:v>-2.8944657639927485E-2</c:v>
                </c:pt>
                <c:pt idx="5423">
                  <c:v>-2.7990437661227279E-3</c:v>
                </c:pt>
                <c:pt idx="5424">
                  <c:v>8.3538487411413523E-2</c:v>
                </c:pt>
                <c:pt idx="5425">
                  <c:v>-2.0047511446865278E-2</c:v>
                </c:pt>
                <c:pt idx="5426">
                  <c:v>-1.3508314715616993E-2</c:v>
                </c:pt>
                <c:pt idx="5427">
                  <c:v>-5.7067639869927906E-3</c:v>
                </c:pt>
                <c:pt idx="5428">
                  <c:v>2.8887005147758802E-2</c:v>
                </c:pt>
                <c:pt idx="5429">
                  <c:v>-4.4422126364498434E-3</c:v>
                </c:pt>
                <c:pt idx="5430">
                  <c:v>-3.9604703129994055E-2</c:v>
                </c:pt>
                <c:pt idx="5431">
                  <c:v>3.8115779372187592E-3</c:v>
                </c:pt>
                <c:pt idx="5432">
                  <c:v>1.7591793313570768E-2</c:v>
                </c:pt>
                <c:pt idx="5433">
                  <c:v>-1.6245714473862829E-2</c:v>
                </c:pt>
                <c:pt idx="5434">
                  <c:v>3.7130505238504696E-2</c:v>
                </c:pt>
                <c:pt idx="5435">
                  <c:v>-6.2564146528774955E-2</c:v>
                </c:pt>
                <c:pt idx="5436">
                  <c:v>1.2599759051919802E-2</c:v>
                </c:pt>
                <c:pt idx="5437">
                  <c:v>-5.3359601236781788E-2</c:v>
                </c:pt>
                <c:pt idx="5438">
                  <c:v>-3.9083214837807793E-2</c:v>
                </c:pt>
                <c:pt idx="5439">
                  <c:v>-9.585865441728654E-2</c:v>
                </c:pt>
                <c:pt idx="5440">
                  <c:v>0.10117626234720604</c:v>
                </c:pt>
                <c:pt idx="5441">
                  <c:v>2.6641549509747679E-2</c:v>
                </c:pt>
                <c:pt idx="5442">
                  <c:v>-5.1960130147961144E-2</c:v>
                </c:pt>
                <c:pt idx="5443">
                  <c:v>-4.1930938727569263E-2</c:v>
                </c:pt>
                <c:pt idx="5444">
                  <c:v>3.6600898219349622E-2</c:v>
                </c:pt>
                <c:pt idx="5445">
                  <c:v>2.9502892377884411E-2</c:v>
                </c:pt>
                <c:pt idx="5446">
                  <c:v>-1.5127471302930608E-2</c:v>
                </c:pt>
                <c:pt idx="5447">
                  <c:v>-8.5169832688024069E-2</c:v>
                </c:pt>
                <c:pt idx="5448">
                  <c:v>-2.0678579182400049E-2</c:v>
                </c:pt>
                <c:pt idx="5449">
                  <c:v>-5.3378940545595562E-2</c:v>
                </c:pt>
                <c:pt idx="5450">
                  <c:v>-4.1966422372654556E-2</c:v>
                </c:pt>
                <c:pt idx="5451">
                  <c:v>-1.3132206341060383E-2</c:v>
                </c:pt>
                <c:pt idx="5452">
                  <c:v>9.0024811303834676E-2</c:v>
                </c:pt>
                <c:pt idx="5453">
                  <c:v>1.9779732591759469E-2</c:v>
                </c:pt>
                <c:pt idx="5454">
                  <c:v>3.2680497221074231E-2</c:v>
                </c:pt>
                <c:pt idx="5455">
                  <c:v>1.2622934369479921E-2</c:v>
                </c:pt>
                <c:pt idx="5456">
                  <c:v>5.2230916598848237E-2</c:v>
                </c:pt>
                <c:pt idx="5457">
                  <c:v>1.8385851159319392E-3</c:v>
                </c:pt>
                <c:pt idx="5458">
                  <c:v>-6.4730780870800142E-2</c:v>
                </c:pt>
                <c:pt idx="5459">
                  <c:v>2.2688147783274232E-2</c:v>
                </c:pt>
                <c:pt idx="5460">
                  <c:v>-5.3334032086649443E-3</c:v>
                </c:pt>
                <c:pt idx="5461">
                  <c:v>-4.1960048875385063E-2</c:v>
                </c:pt>
                <c:pt idx="5462">
                  <c:v>-3.0198151994362377E-2</c:v>
                </c:pt>
                <c:pt idx="5463">
                  <c:v>1.0789526894972945E-2</c:v>
                </c:pt>
                <c:pt idx="5464">
                  <c:v>1.042529700915118E-2</c:v>
                </c:pt>
                <c:pt idx="5465">
                  <c:v>-3.8479157146538205E-2</c:v>
                </c:pt>
                <c:pt idx="5466">
                  <c:v>3.7581666819548397E-3</c:v>
                </c:pt>
                <c:pt idx="5467">
                  <c:v>-3.8147532945821211E-2</c:v>
                </c:pt>
                <c:pt idx="5468">
                  <c:v>-2.7545121382958757E-2</c:v>
                </c:pt>
                <c:pt idx="5469">
                  <c:v>-1.7540786816336903E-3</c:v>
                </c:pt>
                <c:pt idx="5470">
                  <c:v>7.8150252595232672E-2</c:v>
                </c:pt>
                <c:pt idx="5471">
                  <c:v>8.545481352699745E-3</c:v>
                </c:pt>
                <c:pt idx="5472">
                  <c:v>-4.8989475927623391E-3</c:v>
                </c:pt>
                <c:pt idx="5473">
                  <c:v>2.2305162760325549E-2</c:v>
                </c:pt>
                <c:pt idx="5474">
                  <c:v>6.9032194364347021E-3</c:v>
                </c:pt>
                <c:pt idx="5475">
                  <c:v>-4.5940884016927093E-2</c:v>
                </c:pt>
                <c:pt idx="5476">
                  <c:v>3.7386454071871356E-2</c:v>
                </c:pt>
                <c:pt idx="5477">
                  <c:v>5.1031463416482126E-3</c:v>
                </c:pt>
                <c:pt idx="5478">
                  <c:v>-4.9446928474168334E-3</c:v>
                </c:pt>
                <c:pt idx="5479">
                  <c:v>-3.9815269740499246E-2</c:v>
                </c:pt>
                <c:pt idx="5480">
                  <c:v>6.2241598202062286E-2</c:v>
                </c:pt>
                <c:pt idx="5481">
                  <c:v>2.9392935922096823E-3</c:v>
                </c:pt>
                <c:pt idx="5482">
                  <c:v>9.804915090290578E-3</c:v>
                </c:pt>
                <c:pt idx="5483">
                  <c:v>3.2942489567560108E-3</c:v>
                </c:pt>
                <c:pt idx="5484">
                  <c:v>-2.2811745803824932E-2</c:v>
                </c:pt>
                <c:pt idx="5485">
                  <c:v>5.3779700050302741E-3</c:v>
                </c:pt>
                <c:pt idx="5486">
                  <c:v>1.5809823789883416E-2</c:v>
                </c:pt>
                <c:pt idx="5487">
                  <c:v>3.1800338267498124E-3</c:v>
                </c:pt>
                <c:pt idx="5488">
                  <c:v>6.599968687082145E-3</c:v>
                </c:pt>
                <c:pt idx="5489">
                  <c:v>1.1443254587231184E-3</c:v>
                </c:pt>
                <c:pt idx="5490">
                  <c:v>-1.8457237800999938E-2</c:v>
                </c:pt>
                <c:pt idx="5491">
                  <c:v>-3.3466570201152752E-3</c:v>
                </c:pt>
                <c:pt idx="5492">
                  <c:v>-5.6175574295345186E-3</c:v>
                </c:pt>
                <c:pt idx="5493">
                  <c:v>1.9557545432283188E-2</c:v>
                </c:pt>
                <c:pt idx="5494">
                  <c:v>3.110179443067022E-2</c:v>
                </c:pt>
                <c:pt idx="5495">
                  <c:v>1.6497676897840225E-2</c:v>
                </c:pt>
                <c:pt idx="5496">
                  <c:v>8.250727047277806E-3</c:v>
                </c:pt>
                <c:pt idx="5497">
                  <c:v>-1.5963850989015468E-2</c:v>
                </c:pt>
                <c:pt idx="5498">
                  <c:v>-1.0557097971210178E-2</c:v>
                </c:pt>
                <c:pt idx="5499">
                  <c:v>-9.6562719753929827E-3</c:v>
                </c:pt>
                <c:pt idx="5500">
                  <c:v>-1.9227221087556173E-2</c:v>
                </c:pt>
                <c:pt idx="5501">
                  <c:v>-1.5621552035620243E-2</c:v>
                </c:pt>
                <c:pt idx="5502">
                  <c:v>-4.1087469419368403E-2</c:v>
                </c:pt>
                <c:pt idx="5503">
                  <c:v>-9.4315242760458912E-3</c:v>
                </c:pt>
                <c:pt idx="5504">
                  <c:v>3.9868856630391756E-3</c:v>
                </c:pt>
                <c:pt idx="5505">
                  <c:v>-1.7584742776701745E-2</c:v>
                </c:pt>
                <c:pt idx="5506">
                  <c:v>-2.6034037867923236E-2</c:v>
                </c:pt>
                <c:pt idx="5507">
                  <c:v>-5.5491079680418777E-3</c:v>
                </c:pt>
                <c:pt idx="5508">
                  <c:v>-8.7126847674348223E-3</c:v>
                </c:pt>
                <c:pt idx="5509">
                  <c:v>1.6531864334226075E-3</c:v>
                </c:pt>
                <c:pt idx="5510">
                  <c:v>2.4463390606978705E-2</c:v>
                </c:pt>
                <c:pt idx="5511">
                  <c:v>-3.073301192657149E-3</c:v>
                </c:pt>
                <c:pt idx="5512">
                  <c:v>4.1293767761741804E-2</c:v>
                </c:pt>
                <c:pt idx="5513">
                  <c:v>-2.6091625574412858E-2</c:v>
                </c:pt>
                <c:pt idx="5514">
                  <c:v>-3.190021490864229E-3</c:v>
                </c:pt>
                <c:pt idx="5515">
                  <c:v>-2.6014725427783665E-2</c:v>
                </c:pt>
                <c:pt idx="5516">
                  <c:v>1.5486621902317345E-2</c:v>
                </c:pt>
                <c:pt idx="5517">
                  <c:v>1.5839166535494439E-2</c:v>
                </c:pt>
                <c:pt idx="5518">
                  <c:v>-6.5188355272756101E-3</c:v>
                </c:pt>
                <c:pt idx="5519">
                  <c:v>1.230520269123936E-2</c:v>
                </c:pt>
                <c:pt idx="5520">
                  <c:v>4.6819899299741534E-3</c:v>
                </c:pt>
                <c:pt idx="5521">
                  <c:v>-2.2082972022177662E-2</c:v>
                </c:pt>
                <c:pt idx="5522">
                  <c:v>-4.9543170978090341E-3</c:v>
                </c:pt>
                <c:pt idx="5523">
                  <c:v>-1.8712004165786691E-2</c:v>
                </c:pt>
                <c:pt idx="5524">
                  <c:v>7.8463211659212332E-3</c:v>
                </c:pt>
                <c:pt idx="5525">
                  <c:v>-2.3317356402209589E-2</c:v>
                </c:pt>
                <c:pt idx="5526">
                  <c:v>-2.9125954757063255E-2</c:v>
                </c:pt>
                <c:pt idx="5527">
                  <c:v>2.3177932768465655E-3</c:v>
                </c:pt>
                <c:pt idx="5528">
                  <c:v>1.8427562673650774E-3</c:v>
                </c:pt>
                <c:pt idx="5529">
                  <c:v>-3.518564454600618E-2</c:v>
                </c:pt>
                <c:pt idx="5530">
                  <c:v>-8.3465883392417634E-3</c:v>
                </c:pt>
                <c:pt idx="5531">
                  <c:v>-7.5879968441796607E-3</c:v>
                </c:pt>
                <c:pt idx="5532">
                  <c:v>3.8278196849965756E-3</c:v>
                </c:pt>
                <c:pt idx="5533">
                  <c:v>3.9107555967845542E-2</c:v>
                </c:pt>
                <c:pt idx="5534">
                  <c:v>-2.4728136858971794E-2</c:v>
                </c:pt>
                <c:pt idx="5535">
                  <c:v>-4.7069407988907221E-2</c:v>
                </c:pt>
                <c:pt idx="5536">
                  <c:v>-7.0532180129472396E-3</c:v>
                </c:pt>
                <c:pt idx="5537">
                  <c:v>1.8948354167035265E-2</c:v>
                </c:pt>
                <c:pt idx="5538">
                  <c:v>-4.6116880232560303E-2</c:v>
                </c:pt>
                <c:pt idx="5539">
                  <c:v>-1.2748332047037203E-2</c:v>
                </c:pt>
                <c:pt idx="5540">
                  <c:v>-1.7376821349346417E-2</c:v>
                </c:pt>
                <c:pt idx="5541">
                  <c:v>4.8095621194791785E-2</c:v>
                </c:pt>
                <c:pt idx="5542">
                  <c:v>7.1598021417092041E-3</c:v>
                </c:pt>
                <c:pt idx="5543">
                  <c:v>1.867336936432909E-2</c:v>
                </c:pt>
                <c:pt idx="5544">
                  <c:v>1.1822757782505666E-2</c:v>
                </c:pt>
                <c:pt idx="5545">
                  <c:v>2.7762043693718041E-2</c:v>
                </c:pt>
                <c:pt idx="5546">
                  <c:v>1.0993182717093941E-3</c:v>
                </c:pt>
                <c:pt idx="5547">
                  <c:v>2.1297592799616222E-3</c:v>
                </c:pt>
                <c:pt idx="5548">
                  <c:v>5.2072602563466583E-3</c:v>
                </c:pt>
                <c:pt idx="5549">
                  <c:v>1.0900880936191033E-3</c:v>
                </c:pt>
                <c:pt idx="5550">
                  <c:v>3.0943007425563104E-2</c:v>
                </c:pt>
                <c:pt idx="5551">
                  <c:v>4.6669845965059296E-3</c:v>
                </c:pt>
                <c:pt idx="5552">
                  <c:v>1.0322656240116881E-2</c:v>
                </c:pt>
                <c:pt idx="5553">
                  <c:v>4.7062904154415957E-4</c:v>
                </c:pt>
                <c:pt idx="5554">
                  <c:v>-1.8571123210913202E-2</c:v>
                </c:pt>
                <c:pt idx="5555">
                  <c:v>-4.2057368007030874E-2</c:v>
                </c:pt>
                <c:pt idx="5556">
                  <c:v>2.7751990212415551E-2</c:v>
                </c:pt>
                <c:pt idx="5557">
                  <c:v>1.9902982302097541E-2</c:v>
                </c:pt>
                <c:pt idx="5558">
                  <c:v>4.4479576578023483E-2</c:v>
                </c:pt>
                <c:pt idx="5559">
                  <c:v>-1.7772872234438407E-3</c:v>
                </c:pt>
                <c:pt idx="5560">
                  <c:v>1.442221022873728E-4</c:v>
                </c:pt>
                <c:pt idx="5561">
                  <c:v>2.9879245369564106E-3</c:v>
                </c:pt>
                <c:pt idx="5562">
                  <c:v>7.008691014350552E-3</c:v>
                </c:pt>
                <c:pt idx="5563">
                  <c:v>3.5083524470954051E-2</c:v>
                </c:pt>
                <c:pt idx="5564">
                  <c:v>1.4823870622510817E-2</c:v>
                </c:pt>
                <c:pt idx="5565">
                  <c:v>-1.4008561132962807E-2</c:v>
                </c:pt>
                <c:pt idx="5566">
                  <c:v>1.8492088602052138E-2</c:v>
                </c:pt>
                <c:pt idx="5567">
                  <c:v>1.7470034490212821E-2</c:v>
                </c:pt>
                <c:pt idx="5568">
                  <c:v>-3.5239235641896093E-2</c:v>
                </c:pt>
                <c:pt idx="5569">
                  <c:v>-1.1815067637581243E-2</c:v>
                </c:pt>
                <c:pt idx="5570">
                  <c:v>2.5021506053649414E-2</c:v>
                </c:pt>
                <c:pt idx="5571">
                  <c:v>-7.3736508557775823E-3</c:v>
                </c:pt>
                <c:pt idx="5572">
                  <c:v>1.3478972179509437E-2</c:v>
                </c:pt>
                <c:pt idx="5573">
                  <c:v>-1.2589890724401087E-2</c:v>
                </c:pt>
                <c:pt idx="5574">
                  <c:v>-1.3847284065764872E-2</c:v>
                </c:pt>
                <c:pt idx="5575">
                  <c:v>2.6785891011815787E-2</c:v>
                </c:pt>
                <c:pt idx="5576">
                  <c:v>1.63646404330571E-2</c:v>
                </c:pt>
                <c:pt idx="5577">
                  <c:v>4.0524107641637394E-3</c:v>
                </c:pt>
                <c:pt idx="5578">
                  <c:v>6.8089481902156171E-3</c:v>
                </c:pt>
                <c:pt idx="5579">
                  <c:v>1.005143033997237E-2</c:v>
                </c:pt>
                <c:pt idx="5580">
                  <c:v>-1.0835468824410577E-5</c:v>
                </c:pt>
                <c:pt idx="5581">
                  <c:v>1.9231155536866527E-2</c:v>
                </c:pt>
                <c:pt idx="5582">
                  <c:v>-9.751798250764691E-3</c:v>
                </c:pt>
                <c:pt idx="5583">
                  <c:v>-5.1437232070217333E-3</c:v>
                </c:pt>
                <c:pt idx="5584">
                  <c:v>-2.9384257112933954E-2</c:v>
                </c:pt>
                <c:pt idx="5585">
                  <c:v>-1.8237627936574801E-3</c:v>
                </c:pt>
                <c:pt idx="5586">
                  <c:v>-6.2351083143141978E-4</c:v>
                </c:pt>
                <c:pt idx="5587">
                  <c:v>1.9925788396294691E-2</c:v>
                </c:pt>
                <c:pt idx="5588">
                  <c:v>1.970778722740011E-2</c:v>
                </c:pt>
                <c:pt idx="5589">
                  <c:v>5.1038496356756854E-3</c:v>
                </c:pt>
                <c:pt idx="5590">
                  <c:v>-1.7631683692023638E-2</c:v>
                </c:pt>
                <c:pt idx="5591">
                  <c:v>8.9889943185106555E-3</c:v>
                </c:pt>
                <c:pt idx="5592">
                  <c:v>4.1595257227697883E-3</c:v>
                </c:pt>
                <c:pt idx="5593">
                  <c:v>6.2176587145117571E-3</c:v>
                </c:pt>
                <c:pt idx="5594">
                  <c:v>1.111210651729878E-2</c:v>
                </c:pt>
                <c:pt idx="5595">
                  <c:v>-7.9488234090980998E-3</c:v>
                </c:pt>
                <c:pt idx="5596">
                  <c:v>-1.1877115681624435E-3</c:v>
                </c:pt>
                <c:pt idx="5597">
                  <c:v>2.1685219368187396E-2</c:v>
                </c:pt>
                <c:pt idx="5598">
                  <c:v>3.5137398361797588E-3</c:v>
                </c:pt>
                <c:pt idx="5599">
                  <c:v>-2.091076526590108E-2</c:v>
                </c:pt>
                <c:pt idx="5600">
                  <c:v>-1.078258400186276E-3</c:v>
                </c:pt>
                <c:pt idx="5601">
                  <c:v>6.7884057120384377E-3</c:v>
                </c:pt>
                <c:pt idx="5602">
                  <c:v>-1.2984449045568211E-2</c:v>
                </c:pt>
                <c:pt idx="5603">
                  <c:v>1.0744311807526333E-2</c:v>
                </c:pt>
                <c:pt idx="5604">
                  <c:v>2.0086040689328455E-2</c:v>
                </c:pt>
                <c:pt idx="5605">
                  <c:v>2.4736160370171251E-3</c:v>
                </c:pt>
                <c:pt idx="5606">
                  <c:v>-2.0351035900478841E-2</c:v>
                </c:pt>
                <c:pt idx="5607">
                  <c:v>-2.1875633178112322E-3</c:v>
                </c:pt>
                <c:pt idx="5608">
                  <c:v>-2.2864406594234051E-2</c:v>
                </c:pt>
                <c:pt idx="5609">
                  <c:v>1.0799796406226737E-2</c:v>
                </c:pt>
                <c:pt idx="5610">
                  <c:v>2.0765421939222137E-2</c:v>
                </c:pt>
                <c:pt idx="5611">
                  <c:v>-2.5625893518872966E-2</c:v>
                </c:pt>
                <c:pt idx="5612">
                  <c:v>1.0916564293168602E-3</c:v>
                </c:pt>
                <c:pt idx="5613">
                  <c:v>2.8357457101918726E-2</c:v>
                </c:pt>
                <c:pt idx="5614">
                  <c:v>5.1439589074568906E-3</c:v>
                </c:pt>
                <c:pt idx="5615">
                  <c:v>2.0357450672960943E-3</c:v>
                </c:pt>
                <c:pt idx="5616">
                  <c:v>1.626035436821744E-2</c:v>
                </c:pt>
                <c:pt idx="5617">
                  <c:v>-5.8980994575552675E-3</c:v>
                </c:pt>
                <c:pt idx="5618">
                  <c:v>1.1771712503691124E-2</c:v>
                </c:pt>
                <c:pt idx="5619">
                  <c:v>-2.6624311424152287E-2</c:v>
                </c:pt>
                <c:pt idx="5620">
                  <c:v>6.6455728187069284E-3</c:v>
                </c:pt>
                <c:pt idx="5621">
                  <c:v>-1.4400979289295214E-2</c:v>
                </c:pt>
                <c:pt idx="5622">
                  <c:v>-5.1338579938509134E-3</c:v>
                </c:pt>
                <c:pt idx="5623">
                  <c:v>-1.6885457804152224E-2</c:v>
                </c:pt>
                <c:pt idx="5624">
                  <c:v>8.774925080656349E-3</c:v>
                </c:pt>
                <c:pt idx="5625">
                  <c:v>-1.0453576139084941E-2</c:v>
                </c:pt>
                <c:pt idx="5626">
                  <c:v>2.3530746271187997E-2</c:v>
                </c:pt>
                <c:pt idx="5627">
                  <c:v>6.9370219961477769E-3</c:v>
                </c:pt>
                <c:pt idx="5628">
                  <c:v>2.7771459217287742E-2</c:v>
                </c:pt>
                <c:pt idx="5629">
                  <c:v>9.2750967641191014E-3</c:v>
                </c:pt>
                <c:pt idx="5630">
                  <c:v>4.4212751978314349E-3</c:v>
                </c:pt>
                <c:pt idx="5631">
                  <c:v>9.9977547800467227E-3</c:v>
                </c:pt>
                <c:pt idx="5632">
                  <c:v>-2.0330626297120351E-3</c:v>
                </c:pt>
                <c:pt idx="5633">
                  <c:v>3.077593227928342E-3</c:v>
                </c:pt>
                <c:pt idx="5634">
                  <c:v>2.108911088683393E-2</c:v>
                </c:pt>
                <c:pt idx="5635">
                  <c:v>6.6127381931124878E-3</c:v>
                </c:pt>
                <c:pt idx="5636">
                  <c:v>1.456020168522444E-2</c:v>
                </c:pt>
                <c:pt idx="5637">
                  <c:v>6.8029073457065489E-3</c:v>
                </c:pt>
                <c:pt idx="5638">
                  <c:v>-2.2508159302780942E-4</c:v>
                </c:pt>
                <c:pt idx="5639">
                  <c:v>1.9762901755520122E-2</c:v>
                </c:pt>
                <c:pt idx="5640">
                  <c:v>-1.776387406536635E-3</c:v>
                </c:pt>
                <c:pt idx="5641">
                  <c:v>4.2195125138579925E-3</c:v>
                </c:pt>
                <c:pt idx="5642">
                  <c:v>-2.2224476265613226E-3</c:v>
                </c:pt>
                <c:pt idx="5643">
                  <c:v>-1.5977208624226691E-2</c:v>
                </c:pt>
                <c:pt idx="5644">
                  <c:v>6.6665672126298217E-3</c:v>
                </c:pt>
                <c:pt idx="5645">
                  <c:v>1.5798815049228344E-2</c:v>
                </c:pt>
                <c:pt idx="5646">
                  <c:v>-2.2495962958864017E-3</c:v>
                </c:pt>
                <c:pt idx="5647">
                  <c:v>-8.3751736395658808E-3</c:v>
                </c:pt>
                <c:pt idx="5648">
                  <c:v>9.36342451608679E-3</c:v>
                </c:pt>
                <c:pt idx="5649">
                  <c:v>1.0281884525573661E-2</c:v>
                </c:pt>
                <c:pt idx="5650">
                  <c:v>-1.3203707292355244E-2</c:v>
                </c:pt>
                <c:pt idx="5651">
                  <c:v>-2.8224604300490327E-2</c:v>
                </c:pt>
                <c:pt idx="5652">
                  <c:v>1.0306660031307761E-2</c:v>
                </c:pt>
                <c:pt idx="5653">
                  <c:v>-1.1960494422389471E-3</c:v>
                </c:pt>
                <c:pt idx="5654">
                  <c:v>1.8251386749737409E-2</c:v>
                </c:pt>
                <c:pt idx="5655">
                  <c:v>2.4351079664116461E-2</c:v>
                </c:pt>
                <c:pt idx="5656">
                  <c:v>1.2713393700041192E-2</c:v>
                </c:pt>
                <c:pt idx="5657">
                  <c:v>1.09100309667216E-2</c:v>
                </c:pt>
                <c:pt idx="5658">
                  <c:v>-4.5079491535915481E-3</c:v>
                </c:pt>
                <c:pt idx="5659">
                  <c:v>-1.7155454582074028E-3</c:v>
                </c:pt>
                <c:pt idx="5660">
                  <c:v>7.5264833622057424E-3</c:v>
                </c:pt>
                <c:pt idx="5661">
                  <c:v>-6.8047158808237718E-3</c:v>
                </c:pt>
                <c:pt idx="5662">
                  <c:v>-1.7047102644722794E-2</c:v>
                </c:pt>
                <c:pt idx="5663">
                  <c:v>-1.5632153866009801E-2</c:v>
                </c:pt>
                <c:pt idx="5664">
                  <c:v>1.6713753675077249E-3</c:v>
                </c:pt>
                <c:pt idx="5665">
                  <c:v>1.8399137789510116E-2</c:v>
                </c:pt>
                <c:pt idx="5666">
                  <c:v>1.4674342210657443E-2</c:v>
                </c:pt>
                <c:pt idx="5667">
                  <c:v>-1.9336245653427421E-3</c:v>
                </c:pt>
                <c:pt idx="5668">
                  <c:v>8.3579856280220615E-3</c:v>
                </c:pt>
                <c:pt idx="5669">
                  <c:v>-1.0630373581030044E-2</c:v>
                </c:pt>
                <c:pt idx="5670">
                  <c:v>9.8099359100896448E-3</c:v>
                </c:pt>
                <c:pt idx="5671">
                  <c:v>3.4865715287377796E-3</c:v>
                </c:pt>
                <c:pt idx="5672">
                  <c:v>8.7239950509108155E-3</c:v>
                </c:pt>
                <c:pt idx="5673">
                  <c:v>1.3162030955479409E-2</c:v>
                </c:pt>
                <c:pt idx="5674">
                  <c:v>2.0495034366110366E-3</c:v>
                </c:pt>
                <c:pt idx="5675">
                  <c:v>5.3507048494338982E-4</c:v>
                </c:pt>
                <c:pt idx="5676">
                  <c:v>-4.2459656976969774E-3</c:v>
                </c:pt>
                <c:pt idx="5677">
                  <c:v>7.5858009629286103E-3</c:v>
                </c:pt>
                <c:pt idx="5678">
                  <c:v>3.0925246446393893E-3</c:v>
                </c:pt>
                <c:pt idx="5679">
                  <c:v>-1.3367956785886649E-2</c:v>
                </c:pt>
                <c:pt idx="5680">
                  <c:v>-4.4645035315085116E-3</c:v>
                </c:pt>
                <c:pt idx="5681">
                  <c:v>2.1024781249510131E-2</c:v>
                </c:pt>
                <c:pt idx="5682">
                  <c:v>-3.1585756248180292E-3</c:v>
                </c:pt>
                <c:pt idx="5683">
                  <c:v>-8.267800317304029E-3</c:v>
                </c:pt>
                <c:pt idx="5684">
                  <c:v>-2.0443861755708802E-2</c:v>
                </c:pt>
                <c:pt idx="5685">
                  <c:v>-1.6765622580503965E-2</c:v>
                </c:pt>
                <c:pt idx="5686">
                  <c:v>2.0128543514365681E-2</c:v>
                </c:pt>
                <c:pt idx="5687">
                  <c:v>2.2256321012468681E-2</c:v>
                </c:pt>
                <c:pt idx="5688">
                  <c:v>-8.1314040660434173E-3</c:v>
                </c:pt>
                <c:pt idx="5689">
                  <c:v>7.8944312237148161E-3</c:v>
                </c:pt>
                <c:pt idx="5690">
                  <c:v>-6.0363125025571073E-3</c:v>
                </c:pt>
                <c:pt idx="5691">
                  <c:v>4.767580543223457E-4</c:v>
                </c:pt>
                <c:pt idx="5692">
                  <c:v>-1.2030748221931727E-2</c:v>
                </c:pt>
                <c:pt idx="5693">
                  <c:v>2.2369667652485624E-2</c:v>
                </c:pt>
                <c:pt idx="5694">
                  <c:v>-1.7874763407856897E-3</c:v>
                </c:pt>
                <c:pt idx="5695">
                  <c:v>-1.4732840092271715E-2</c:v>
                </c:pt>
                <c:pt idx="5696">
                  <c:v>1.7732631682436686E-2</c:v>
                </c:pt>
                <c:pt idx="5697">
                  <c:v>-8.0336644613279266E-3</c:v>
                </c:pt>
                <c:pt idx="5698">
                  <c:v>7.1835139503271328E-3</c:v>
                </c:pt>
                <c:pt idx="5699">
                  <c:v>-3.9318640922214659E-3</c:v>
                </c:pt>
                <c:pt idx="5700">
                  <c:v>-7.5355493122071437E-3</c:v>
                </c:pt>
                <c:pt idx="5701">
                  <c:v>-1.003329993326396E-2</c:v>
                </c:pt>
                <c:pt idx="5702">
                  <c:v>9.8036694212133763E-4</c:v>
                </c:pt>
                <c:pt idx="5703">
                  <c:v>-1.7707865647713275E-2</c:v>
                </c:pt>
                <c:pt idx="5704">
                  <c:v>2.1945051089446149E-2</c:v>
                </c:pt>
                <c:pt idx="5705">
                  <c:v>-2.3258271907993251E-2</c:v>
                </c:pt>
                <c:pt idx="5706">
                  <c:v>4.4579324371660789E-3</c:v>
                </c:pt>
                <c:pt idx="5707">
                  <c:v>-1.9676346655078447E-2</c:v>
                </c:pt>
                <c:pt idx="5708">
                  <c:v>1.2841480744903355E-2</c:v>
                </c:pt>
                <c:pt idx="5709">
                  <c:v>1.4056368787828788E-2</c:v>
                </c:pt>
                <c:pt idx="5710">
                  <c:v>2.7410899369506628E-3</c:v>
                </c:pt>
                <c:pt idx="5711">
                  <c:v>2.0190963470172501E-2</c:v>
                </c:pt>
                <c:pt idx="5712">
                  <c:v>-2.3697885920981364E-4</c:v>
                </c:pt>
                <c:pt idx="5713">
                  <c:v>-1.06710038327762E-3</c:v>
                </c:pt>
                <c:pt idx="5714">
                  <c:v>2.8008260009642094E-3</c:v>
                </c:pt>
                <c:pt idx="5715">
                  <c:v>2.7424441802725852E-3</c:v>
                </c:pt>
                <c:pt idx="5716">
                  <c:v>1.0052948136261002E-2</c:v>
                </c:pt>
                <c:pt idx="5717">
                  <c:v>-2.2968067792756841E-3</c:v>
                </c:pt>
                <c:pt idx="5718">
                  <c:v>6.2516353614885476E-3</c:v>
                </c:pt>
                <c:pt idx="5719">
                  <c:v>-1.5762074353077124E-2</c:v>
                </c:pt>
                <c:pt idx="5720">
                  <c:v>-1.0770085645715403E-2</c:v>
                </c:pt>
                <c:pt idx="5721">
                  <c:v>1.8698927731897207E-2</c:v>
                </c:pt>
                <c:pt idx="5722">
                  <c:v>-2.9607036728602825E-3</c:v>
                </c:pt>
                <c:pt idx="5723">
                  <c:v>5.0773013433733812E-3</c:v>
                </c:pt>
                <c:pt idx="5724">
                  <c:v>-2.6102831104754642E-2</c:v>
                </c:pt>
                <c:pt idx="5725">
                  <c:v>1.0181744761327511E-2</c:v>
                </c:pt>
                <c:pt idx="5726">
                  <c:v>-1.1280353586881741E-2</c:v>
                </c:pt>
                <c:pt idx="5727">
                  <c:v>1.8497302787785941E-2</c:v>
                </c:pt>
                <c:pt idx="5728">
                  <c:v>5.6466465056282007E-4</c:v>
                </c:pt>
                <c:pt idx="5729">
                  <c:v>3.0705708041995961E-3</c:v>
                </c:pt>
                <c:pt idx="5730">
                  <c:v>1.0602710292426229E-2</c:v>
                </c:pt>
                <c:pt idx="5731">
                  <c:v>-1.6968894439397572E-3</c:v>
                </c:pt>
                <c:pt idx="5732">
                  <c:v>-1.7036015500067968E-2</c:v>
                </c:pt>
                <c:pt idx="5733">
                  <c:v>-2.2930242656800198E-2</c:v>
                </c:pt>
                <c:pt idx="5734">
                  <c:v>4.6248553426089245E-3</c:v>
                </c:pt>
                <c:pt idx="5735">
                  <c:v>1.8353609308796616E-3</c:v>
                </c:pt>
                <c:pt idx="5736">
                  <c:v>7.709530122388856E-3</c:v>
                </c:pt>
                <c:pt idx="5737">
                  <c:v>2.525447774630157E-3</c:v>
                </c:pt>
                <c:pt idx="5738">
                  <c:v>1.0822735699262565E-2</c:v>
                </c:pt>
                <c:pt idx="5739">
                  <c:v>-1.4117322247345861E-2</c:v>
                </c:pt>
                <c:pt idx="5740">
                  <c:v>-4.4469460950722533E-3</c:v>
                </c:pt>
                <c:pt idx="5741">
                  <c:v>1.5829397050554306E-2</c:v>
                </c:pt>
                <c:pt idx="5742">
                  <c:v>5.0586914838586482E-3</c:v>
                </c:pt>
                <c:pt idx="5743">
                  <c:v>6.4296504138106276E-3</c:v>
                </c:pt>
                <c:pt idx="5744">
                  <c:v>4.6434743532195464E-3</c:v>
                </c:pt>
                <c:pt idx="5745">
                  <c:v>9.8926366123031528E-4</c:v>
                </c:pt>
                <c:pt idx="5746">
                  <c:v>-7.9332723345207079E-3</c:v>
                </c:pt>
                <c:pt idx="5747">
                  <c:v>1.7031688296867794E-2</c:v>
                </c:pt>
                <c:pt idx="5748">
                  <c:v>4.8707461949444517E-3</c:v>
                </c:pt>
                <c:pt idx="5749">
                  <c:v>1.481973014394456E-3</c:v>
                </c:pt>
                <c:pt idx="5750">
                  <c:v>-4.6086809907563983E-3</c:v>
                </c:pt>
                <c:pt idx="5751">
                  <c:v>-2.7127784360736479E-4</c:v>
                </c:pt>
                <c:pt idx="5752">
                  <c:v>-7.3027658224873518E-3</c:v>
                </c:pt>
                <c:pt idx="5753">
                  <c:v>-9.0181388693597597E-3</c:v>
                </c:pt>
                <c:pt idx="5754">
                  <c:v>-6.5205399310741682E-4</c:v>
                </c:pt>
                <c:pt idx="5755">
                  <c:v>3.46438503109781E-3</c:v>
                </c:pt>
                <c:pt idx="5756">
                  <c:v>-1.2984145371694567E-2</c:v>
                </c:pt>
                <c:pt idx="5757">
                  <c:v>2.1673414708569634E-3</c:v>
                </c:pt>
                <c:pt idx="5758">
                  <c:v>1.2715032791058789E-2</c:v>
                </c:pt>
                <c:pt idx="5759">
                  <c:v>-2.6430435006076947E-2</c:v>
                </c:pt>
                <c:pt idx="5760">
                  <c:v>-2.2892201678722378E-2</c:v>
                </c:pt>
                <c:pt idx="5761">
                  <c:v>-6.1882795849630603E-3</c:v>
                </c:pt>
                <c:pt idx="5762">
                  <c:v>-1.0971391110578221E-2</c:v>
                </c:pt>
                <c:pt idx="5763">
                  <c:v>8.6739256732979528E-3</c:v>
                </c:pt>
                <c:pt idx="5764">
                  <c:v>-2.7255533807050418E-2</c:v>
                </c:pt>
                <c:pt idx="5765">
                  <c:v>-1.9468872707012305E-2</c:v>
                </c:pt>
                <c:pt idx="5766">
                  <c:v>1.0873964886171088E-2</c:v>
                </c:pt>
                <c:pt idx="5767">
                  <c:v>4.3294253899599511E-3</c:v>
                </c:pt>
                <c:pt idx="5768">
                  <c:v>1.3164207254256171E-2</c:v>
                </c:pt>
                <c:pt idx="5769">
                  <c:v>-2.2925018814721258E-2</c:v>
                </c:pt>
                <c:pt idx="5770">
                  <c:v>-6.1230380909931395E-2</c:v>
                </c:pt>
                <c:pt idx="5771">
                  <c:v>-1.3605518302307868E-2</c:v>
                </c:pt>
                <c:pt idx="5772">
                  <c:v>1.0143073528624313E-2</c:v>
                </c:pt>
                <c:pt idx="5773">
                  <c:v>6.7475123813469729E-3</c:v>
                </c:pt>
                <c:pt idx="5774">
                  <c:v>1.7327643815640687E-2</c:v>
                </c:pt>
                <c:pt idx="5775">
                  <c:v>-2.4231934405138492E-2</c:v>
                </c:pt>
                <c:pt idx="5776">
                  <c:v>1.977523454481659E-3</c:v>
                </c:pt>
                <c:pt idx="5777">
                  <c:v>6.6964209587023829E-3</c:v>
                </c:pt>
                <c:pt idx="5778">
                  <c:v>9.6967527161702285E-3</c:v>
                </c:pt>
                <c:pt idx="5779">
                  <c:v>1.0022819335652886E-2</c:v>
                </c:pt>
                <c:pt idx="5780">
                  <c:v>7.1751570120586307E-3</c:v>
                </c:pt>
                <c:pt idx="5781">
                  <c:v>9.6467250686149697E-3</c:v>
                </c:pt>
                <c:pt idx="5782">
                  <c:v>-9.9966945680894249E-3</c:v>
                </c:pt>
                <c:pt idx="5783">
                  <c:v>-2.4671563665693414E-2</c:v>
                </c:pt>
                <c:pt idx="5784">
                  <c:v>-5.7276654258480303E-3</c:v>
                </c:pt>
                <c:pt idx="5785">
                  <c:v>-1.2541748873152521E-2</c:v>
                </c:pt>
                <c:pt idx="5786">
                  <c:v>2.0274597447311801E-2</c:v>
                </c:pt>
                <c:pt idx="5787">
                  <c:v>9.7552354138930267E-3</c:v>
                </c:pt>
                <c:pt idx="5788">
                  <c:v>8.2648253469805831E-3</c:v>
                </c:pt>
                <c:pt idx="5789">
                  <c:v>1.3499685802397465E-2</c:v>
                </c:pt>
                <c:pt idx="5790">
                  <c:v>7.5479811685532708E-3</c:v>
                </c:pt>
                <c:pt idx="5791">
                  <c:v>2.5225205072256826E-2</c:v>
                </c:pt>
                <c:pt idx="5792">
                  <c:v>5.2945852049752756E-3</c:v>
                </c:pt>
                <c:pt idx="5793">
                  <c:v>-6.8384540830059909E-3</c:v>
                </c:pt>
                <c:pt idx="5794">
                  <c:v>1.0685426974985647E-2</c:v>
                </c:pt>
                <c:pt idx="5795">
                  <c:v>-6.8211611382693726E-3</c:v>
                </c:pt>
                <c:pt idx="5796">
                  <c:v>2.8568348363613477E-3</c:v>
                </c:pt>
                <c:pt idx="5797">
                  <c:v>-1.0819355090882636E-2</c:v>
                </c:pt>
                <c:pt idx="5798">
                  <c:v>9.2201715080655333E-3</c:v>
                </c:pt>
                <c:pt idx="5799">
                  <c:v>9.6733874381538243E-3</c:v>
                </c:pt>
                <c:pt idx="5800">
                  <c:v>-8.3902238123698767E-3</c:v>
                </c:pt>
                <c:pt idx="5801">
                  <c:v>-7.4963073629579352E-3</c:v>
                </c:pt>
                <c:pt idx="5802">
                  <c:v>-1.1797306052191198E-2</c:v>
                </c:pt>
                <c:pt idx="5803">
                  <c:v>1.2288505407134685E-2</c:v>
                </c:pt>
                <c:pt idx="5804">
                  <c:v>-1.1883501765769517E-2</c:v>
                </c:pt>
                <c:pt idx="5805">
                  <c:v>2.0503776446442856E-2</c:v>
                </c:pt>
                <c:pt idx="5806">
                  <c:v>-1.8319238061721421E-3</c:v>
                </c:pt>
                <c:pt idx="5807">
                  <c:v>1.7958591783546777E-3</c:v>
                </c:pt>
                <c:pt idx="5808">
                  <c:v>-9.9947822964434937E-3</c:v>
                </c:pt>
                <c:pt idx="5809">
                  <c:v>-5.6805880818764417E-3</c:v>
                </c:pt>
                <c:pt idx="5810">
                  <c:v>1.3590428583560443E-2</c:v>
                </c:pt>
                <c:pt idx="5811">
                  <c:v>8.3406921209778773E-3</c:v>
                </c:pt>
                <c:pt idx="5812">
                  <c:v>-5.9492424402556561E-3</c:v>
                </c:pt>
                <c:pt idx="5813">
                  <c:v>-7.4276465916618571E-3</c:v>
                </c:pt>
                <c:pt idx="5814">
                  <c:v>3.4091624085366631E-2</c:v>
                </c:pt>
                <c:pt idx="5815">
                  <c:v>4.9813412525576877E-3</c:v>
                </c:pt>
                <c:pt idx="5816">
                  <c:v>8.6417225973178845E-4</c:v>
                </c:pt>
                <c:pt idx="5817">
                  <c:v>3.718755238143248E-3</c:v>
                </c:pt>
                <c:pt idx="5818">
                  <c:v>-3.6489557371801656E-3</c:v>
                </c:pt>
                <c:pt idx="5819">
                  <c:v>5.7566006247178531E-4</c:v>
                </c:pt>
                <c:pt idx="5820">
                  <c:v>-2.0321229885796651E-2</c:v>
                </c:pt>
                <c:pt idx="5821">
                  <c:v>-2.8159242980976347E-3</c:v>
                </c:pt>
                <c:pt idx="5822">
                  <c:v>4.5407678005720065E-3</c:v>
                </c:pt>
                <c:pt idx="5823">
                  <c:v>-1.9265688210767407E-2</c:v>
                </c:pt>
                <c:pt idx="5824">
                  <c:v>-2.0447990946195212E-2</c:v>
                </c:pt>
                <c:pt idx="5825">
                  <c:v>2.3269505040051541E-2</c:v>
                </c:pt>
                <c:pt idx="5826">
                  <c:v>-2.3389673460860339E-2</c:v>
                </c:pt>
                <c:pt idx="5827">
                  <c:v>-5.2980581822645152E-2</c:v>
                </c:pt>
                <c:pt idx="5828">
                  <c:v>-3.7988883413593404E-3</c:v>
                </c:pt>
                <c:pt idx="5829">
                  <c:v>2.8188814786060969E-2</c:v>
                </c:pt>
                <c:pt idx="5830">
                  <c:v>-1.988710092846982E-2</c:v>
                </c:pt>
                <c:pt idx="5831">
                  <c:v>-4.4292550252492971E-2</c:v>
                </c:pt>
                <c:pt idx="5832">
                  <c:v>-2.2971827252719824E-2</c:v>
                </c:pt>
                <c:pt idx="5833">
                  <c:v>-2.9768679794020869E-2</c:v>
                </c:pt>
                <c:pt idx="5834">
                  <c:v>-3.3320653906933728E-2</c:v>
                </c:pt>
                <c:pt idx="5835">
                  <c:v>0.13483635213847681</c:v>
                </c:pt>
                <c:pt idx="5836">
                  <c:v>-3.3725354336871398E-2</c:v>
                </c:pt>
                <c:pt idx="5837">
                  <c:v>8.0802891575899871E-3</c:v>
                </c:pt>
                <c:pt idx="5838">
                  <c:v>-1.1192454622765559E-2</c:v>
                </c:pt>
                <c:pt idx="5839">
                  <c:v>-6.873876052499038E-2</c:v>
                </c:pt>
                <c:pt idx="5840">
                  <c:v>-3.0751389765981707E-3</c:v>
                </c:pt>
                <c:pt idx="5841">
                  <c:v>3.6115315126309708E-2</c:v>
                </c:pt>
                <c:pt idx="5842">
                  <c:v>-2.4466984716244866E-2</c:v>
                </c:pt>
                <c:pt idx="5843">
                  <c:v>-1.3329673293457177E-2</c:v>
                </c:pt>
                <c:pt idx="5844">
                  <c:v>1.4648668070423199E-2</c:v>
                </c:pt>
                <c:pt idx="5845">
                  <c:v>-1.2773505869098773E-2</c:v>
                </c:pt>
                <c:pt idx="5846">
                  <c:v>-3.0999130999225275E-2</c:v>
                </c:pt>
                <c:pt idx="5847">
                  <c:v>4.2333969136780902E-3</c:v>
                </c:pt>
                <c:pt idx="5848">
                  <c:v>3.1813320891968679E-2</c:v>
                </c:pt>
                <c:pt idx="5849">
                  <c:v>9.6587177613134401E-3</c:v>
                </c:pt>
                <c:pt idx="5850">
                  <c:v>-7.0375964540900877E-3</c:v>
                </c:pt>
                <c:pt idx="5851">
                  <c:v>-6.399044296349749E-3</c:v>
                </c:pt>
                <c:pt idx="5852">
                  <c:v>-3.4145350042607018E-3</c:v>
                </c:pt>
                <c:pt idx="5853">
                  <c:v>8.8437360840032777E-4</c:v>
                </c:pt>
                <c:pt idx="5854">
                  <c:v>-3.8774940292604802E-2</c:v>
                </c:pt>
                <c:pt idx="5855">
                  <c:v>-1.445955198821027E-2</c:v>
                </c:pt>
                <c:pt idx="5856">
                  <c:v>-1.4371765422085403E-2</c:v>
                </c:pt>
                <c:pt idx="5857">
                  <c:v>2.2682501661613296E-2</c:v>
                </c:pt>
                <c:pt idx="5858">
                  <c:v>3.647958860145558E-2</c:v>
                </c:pt>
                <c:pt idx="5859">
                  <c:v>3.8757722783532955E-2</c:v>
                </c:pt>
                <c:pt idx="5860">
                  <c:v>2.3295058508612252E-3</c:v>
                </c:pt>
                <c:pt idx="5861">
                  <c:v>1.6351394011257653E-2</c:v>
                </c:pt>
                <c:pt idx="5862">
                  <c:v>-6.0436831012573751E-3</c:v>
                </c:pt>
                <c:pt idx="5863">
                  <c:v>7.3874728926934903E-3</c:v>
                </c:pt>
                <c:pt idx="5864">
                  <c:v>2.1970884127156882E-2</c:v>
                </c:pt>
                <c:pt idx="5865">
                  <c:v>9.9882588751203562E-3</c:v>
                </c:pt>
                <c:pt idx="5866">
                  <c:v>-5.5555698446028293E-3</c:v>
                </c:pt>
                <c:pt idx="5867">
                  <c:v>-1.3074183448694043E-2</c:v>
                </c:pt>
                <c:pt idx="5868">
                  <c:v>-3.076375610845794E-2</c:v>
                </c:pt>
                <c:pt idx="5869">
                  <c:v>-5.3866197239269675E-3</c:v>
                </c:pt>
                <c:pt idx="5870">
                  <c:v>1.5970376106118098E-2</c:v>
                </c:pt>
                <c:pt idx="5871">
                  <c:v>-5.6049769303614355E-2</c:v>
                </c:pt>
                <c:pt idx="5872">
                  <c:v>1.11813060389139E-2</c:v>
                </c:pt>
                <c:pt idx="5873">
                  <c:v>-9.2400449186627216E-3</c:v>
                </c:pt>
                <c:pt idx="5874">
                  <c:v>7.8789272959429897E-3</c:v>
                </c:pt>
                <c:pt idx="5875">
                  <c:v>3.3131373960611026E-3</c:v>
                </c:pt>
                <c:pt idx="5876">
                  <c:v>3.5301207373601498E-2</c:v>
                </c:pt>
                <c:pt idx="5877">
                  <c:v>3.799991948588053E-2</c:v>
                </c:pt>
                <c:pt idx="5878">
                  <c:v>9.2785660610062021E-3</c:v>
                </c:pt>
                <c:pt idx="5879">
                  <c:v>4.6318831017622243E-3</c:v>
                </c:pt>
                <c:pt idx="5880">
                  <c:v>-6.8465254683953746E-3</c:v>
                </c:pt>
                <c:pt idx="5881">
                  <c:v>1.9815883390668584E-2</c:v>
                </c:pt>
                <c:pt idx="5882">
                  <c:v>1.8502293719269184E-3</c:v>
                </c:pt>
                <c:pt idx="5883">
                  <c:v>-1.1576207987634033E-2</c:v>
                </c:pt>
                <c:pt idx="5884">
                  <c:v>-1.6723378642625571E-2</c:v>
                </c:pt>
                <c:pt idx="5885">
                  <c:v>-6.2144114859919016E-3</c:v>
                </c:pt>
                <c:pt idx="5886">
                  <c:v>1.3156044107555331E-2</c:v>
                </c:pt>
                <c:pt idx="5887">
                  <c:v>-2.0395886107955619E-3</c:v>
                </c:pt>
                <c:pt idx="5888">
                  <c:v>2.5768616640828398E-2</c:v>
                </c:pt>
                <c:pt idx="5889">
                  <c:v>8.2451375944501224E-3</c:v>
                </c:pt>
                <c:pt idx="5890">
                  <c:v>1.1342602305990821E-2</c:v>
                </c:pt>
                <c:pt idx="5891">
                  <c:v>1.3077149440073661E-2</c:v>
                </c:pt>
                <c:pt idx="5892">
                  <c:v>-1.0334023843228146E-4</c:v>
                </c:pt>
                <c:pt idx="5893">
                  <c:v>1.4645552154490826E-3</c:v>
                </c:pt>
                <c:pt idx="5894">
                  <c:v>-1.50953039594377E-2</c:v>
                </c:pt>
                <c:pt idx="5895">
                  <c:v>3.1462342341193106E-2</c:v>
                </c:pt>
                <c:pt idx="5896">
                  <c:v>3.3169359837650352E-3</c:v>
                </c:pt>
                <c:pt idx="5897">
                  <c:v>-1.025346563247711E-2</c:v>
                </c:pt>
                <c:pt idx="5898">
                  <c:v>7.0657274229990576E-3</c:v>
                </c:pt>
                <c:pt idx="5899">
                  <c:v>3.0447158269808554E-4</c:v>
                </c:pt>
                <c:pt idx="5900">
                  <c:v>-2.2811766720778419E-3</c:v>
                </c:pt>
                <c:pt idx="5901">
                  <c:v>-1.1204052062094403E-2</c:v>
                </c:pt>
                <c:pt idx="5902">
                  <c:v>-1.5439827521106519E-3</c:v>
                </c:pt>
                <c:pt idx="5903">
                  <c:v>-2.4035426726358753E-2</c:v>
                </c:pt>
                <c:pt idx="5904">
                  <c:v>-2.4587027368863147E-3</c:v>
                </c:pt>
                <c:pt idx="5905">
                  <c:v>-1.3047282396351889E-2</c:v>
                </c:pt>
                <c:pt idx="5906">
                  <c:v>-3.2592708185177426E-3</c:v>
                </c:pt>
                <c:pt idx="5907">
                  <c:v>2.4990739104104875E-3</c:v>
                </c:pt>
                <c:pt idx="5908">
                  <c:v>9.6350047975271198E-3</c:v>
                </c:pt>
                <c:pt idx="5909">
                  <c:v>-1.2652246361428254E-2</c:v>
                </c:pt>
                <c:pt idx="5910">
                  <c:v>-7.0364427181086814E-3</c:v>
                </c:pt>
                <c:pt idx="5911">
                  <c:v>-5.7680311625727477E-3</c:v>
                </c:pt>
                <c:pt idx="5912">
                  <c:v>-4.8554629878605534E-3</c:v>
                </c:pt>
                <c:pt idx="5913">
                  <c:v>-2.6411668374102296E-3</c:v>
                </c:pt>
                <c:pt idx="5914">
                  <c:v>-5.2030294880882804E-3</c:v>
                </c:pt>
                <c:pt idx="5915">
                  <c:v>2.2997498114465428E-2</c:v>
                </c:pt>
                <c:pt idx="5916">
                  <c:v>-1.8822920896498754E-2</c:v>
                </c:pt>
                <c:pt idx="5917">
                  <c:v>2.1124169971919592E-2</c:v>
                </c:pt>
                <c:pt idx="5918">
                  <c:v>2.7752095722680892E-2</c:v>
                </c:pt>
                <c:pt idx="5919">
                  <c:v>1.7679604627893768E-3</c:v>
                </c:pt>
                <c:pt idx="5920">
                  <c:v>9.9410220982694246E-3</c:v>
                </c:pt>
                <c:pt idx="5921">
                  <c:v>-1.1813637319377821E-2</c:v>
                </c:pt>
                <c:pt idx="5922">
                  <c:v>-5.3041412609466905E-3</c:v>
                </c:pt>
                <c:pt idx="5923">
                  <c:v>4.1903168729948703E-3</c:v>
                </c:pt>
                <c:pt idx="5924">
                  <c:v>1.6999984414333393E-2</c:v>
                </c:pt>
                <c:pt idx="5925">
                  <c:v>6.0499302251742042E-3</c:v>
                </c:pt>
                <c:pt idx="5926">
                  <c:v>2.3336148598858152E-3</c:v>
                </c:pt>
                <c:pt idx="5927">
                  <c:v>2.4578810609643459E-3</c:v>
                </c:pt>
                <c:pt idx="5928">
                  <c:v>-4.233164201480134E-3</c:v>
                </c:pt>
                <c:pt idx="5929">
                  <c:v>6.3245569424577007E-3</c:v>
                </c:pt>
                <c:pt idx="5930">
                  <c:v>-2.1264476418805252E-2</c:v>
                </c:pt>
                <c:pt idx="5931">
                  <c:v>1.9163820001166385E-2</c:v>
                </c:pt>
                <c:pt idx="5932">
                  <c:v>-1.6334937125661142E-2</c:v>
                </c:pt>
                <c:pt idx="5933">
                  <c:v>-7.1441700179040194E-3</c:v>
                </c:pt>
                <c:pt idx="5934">
                  <c:v>-9.83548866692633E-3</c:v>
                </c:pt>
                <c:pt idx="5935">
                  <c:v>2.9472042748985017E-2</c:v>
                </c:pt>
                <c:pt idx="5936">
                  <c:v>-2.7223851117216973E-2</c:v>
                </c:pt>
                <c:pt idx="5937">
                  <c:v>8.8762623452165526E-3</c:v>
                </c:pt>
                <c:pt idx="5938">
                  <c:v>-4.1191379591349886E-3</c:v>
                </c:pt>
                <c:pt idx="5939">
                  <c:v>-6.1437091635969778E-3</c:v>
                </c:pt>
                <c:pt idx="5940">
                  <c:v>-6.4416944217082928E-3</c:v>
                </c:pt>
                <c:pt idx="5941">
                  <c:v>2.5502708542985562E-2</c:v>
                </c:pt>
                <c:pt idx="5942">
                  <c:v>1.0125817457149459E-2</c:v>
                </c:pt>
                <c:pt idx="5943">
                  <c:v>-1.1224888993337994E-2</c:v>
                </c:pt>
                <c:pt idx="5944">
                  <c:v>3.8461585874785026E-3</c:v>
                </c:pt>
                <c:pt idx="5945">
                  <c:v>-2.6813689163471869E-3</c:v>
                </c:pt>
                <c:pt idx="5946">
                  <c:v>-5.4787951936710278E-3</c:v>
                </c:pt>
                <c:pt idx="5947">
                  <c:v>1.4748590114587432E-2</c:v>
                </c:pt>
                <c:pt idx="5948">
                  <c:v>1.9180335946883214E-2</c:v>
                </c:pt>
                <c:pt idx="5949">
                  <c:v>-8.5313568699216975E-3</c:v>
                </c:pt>
                <c:pt idx="5950">
                  <c:v>-6.7870743337934475E-3</c:v>
                </c:pt>
                <c:pt idx="5951">
                  <c:v>1.2741957900367161E-2</c:v>
                </c:pt>
                <c:pt idx="5952">
                  <c:v>-6.7834831886344413E-3</c:v>
                </c:pt>
                <c:pt idx="5953">
                  <c:v>3.2276632080812215E-3</c:v>
                </c:pt>
                <c:pt idx="5954">
                  <c:v>-1.3229094909643635E-3</c:v>
                </c:pt>
                <c:pt idx="5955">
                  <c:v>2.4423399829647252E-3</c:v>
                </c:pt>
                <c:pt idx="5956">
                  <c:v>-1.2606061991526481E-2</c:v>
                </c:pt>
                <c:pt idx="5957">
                  <c:v>6.5914990619475784E-4</c:v>
                </c:pt>
                <c:pt idx="5958">
                  <c:v>-9.6613702861088058E-3</c:v>
                </c:pt>
                <c:pt idx="5959">
                  <c:v>7.9243637234025725E-3</c:v>
                </c:pt>
                <c:pt idx="5960">
                  <c:v>1.0542670221212837E-2</c:v>
                </c:pt>
                <c:pt idx="5961">
                  <c:v>-2.612414003500341E-2</c:v>
                </c:pt>
                <c:pt idx="5962">
                  <c:v>1.3077477478869781E-2</c:v>
                </c:pt>
                <c:pt idx="5963">
                  <c:v>-1.5390143087987724E-3</c:v>
                </c:pt>
                <c:pt idx="5964">
                  <c:v>-1.6460850996292506E-2</c:v>
                </c:pt>
                <c:pt idx="5965">
                  <c:v>-2.0894321858143886E-2</c:v>
                </c:pt>
                <c:pt idx="5966">
                  <c:v>-2.4253960432396612E-3</c:v>
                </c:pt>
                <c:pt idx="5967">
                  <c:v>4.6805812611410147E-3</c:v>
                </c:pt>
                <c:pt idx="5968">
                  <c:v>-2.0965783922944681E-2</c:v>
                </c:pt>
                <c:pt idx="5969">
                  <c:v>-4.5419315452388531E-3</c:v>
                </c:pt>
                <c:pt idx="5970">
                  <c:v>9.3777833267179311E-3</c:v>
                </c:pt>
                <c:pt idx="5971">
                  <c:v>2.7962715001681499E-3</c:v>
                </c:pt>
                <c:pt idx="5972">
                  <c:v>-8.9164165536175545E-3</c:v>
                </c:pt>
                <c:pt idx="5973">
                  <c:v>2.1176352864767302E-2</c:v>
                </c:pt>
                <c:pt idx="5974">
                  <c:v>-7.733825285683363E-3</c:v>
                </c:pt>
                <c:pt idx="5975">
                  <c:v>7.5692791664217106E-3</c:v>
                </c:pt>
                <c:pt idx="5976">
                  <c:v>-4.4516884555774287E-2</c:v>
                </c:pt>
                <c:pt idx="5977">
                  <c:v>-3.0467137088193128E-2</c:v>
                </c:pt>
                <c:pt idx="5978">
                  <c:v>1.4583829174517541E-2</c:v>
                </c:pt>
                <c:pt idx="5979">
                  <c:v>-1.3728629089021307E-2</c:v>
                </c:pt>
                <c:pt idx="5980">
                  <c:v>5.0640390641270017E-3</c:v>
                </c:pt>
                <c:pt idx="5981">
                  <c:v>-3.7225443277128248E-2</c:v>
                </c:pt>
                <c:pt idx="5982">
                  <c:v>1.9984358383428748E-2</c:v>
                </c:pt>
                <c:pt idx="5983">
                  <c:v>3.4251131076143145E-2</c:v>
                </c:pt>
                <c:pt idx="5984">
                  <c:v>1.6394555913017011E-2</c:v>
                </c:pt>
                <c:pt idx="5985">
                  <c:v>-4.4437368280636561E-3</c:v>
                </c:pt>
                <c:pt idx="5986">
                  <c:v>-8.1138399895550727E-3</c:v>
                </c:pt>
                <c:pt idx="5987">
                  <c:v>6.2984998712369887E-3</c:v>
                </c:pt>
                <c:pt idx="5988">
                  <c:v>2.6388753017730693E-2</c:v>
                </c:pt>
                <c:pt idx="5989">
                  <c:v>-3.6837533161904286E-3</c:v>
                </c:pt>
                <c:pt idx="5990">
                  <c:v>-1.9359560381655456E-3</c:v>
                </c:pt>
                <c:pt idx="5991">
                  <c:v>6.7208288916020982E-4</c:v>
                </c:pt>
                <c:pt idx="5992">
                  <c:v>-1.1067620797165428E-2</c:v>
                </c:pt>
                <c:pt idx="5993">
                  <c:v>4.9949800461135423E-5</c:v>
                </c:pt>
                <c:pt idx="5994">
                  <c:v>-1.1271743378227244E-2</c:v>
                </c:pt>
                <c:pt idx="5995">
                  <c:v>9.8521973944869952E-3</c:v>
                </c:pt>
                <c:pt idx="5996">
                  <c:v>2.0525981156078277E-2</c:v>
                </c:pt>
                <c:pt idx="5997">
                  <c:v>-4.8034742785851853E-4</c:v>
                </c:pt>
                <c:pt idx="5998">
                  <c:v>-2.7458787474721294E-4</c:v>
                </c:pt>
                <c:pt idx="5999">
                  <c:v>-2.0761922860625562E-2</c:v>
                </c:pt>
                <c:pt idx="6000">
                  <c:v>-8.6794838376871696E-3</c:v>
                </c:pt>
                <c:pt idx="6001">
                  <c:v>3.52915444843128E-3</c:v>
                </c:pt>
                <c:pt idx="6002">
                  <c:v>2.5132208576028668E-3</c:v>
                </c:pt>
                <c:pt idx="6003">
                  <c:v>-9.2413093073418005E-4</c:v>
                </c:pt>
                <c:pt idx="6004">
                  <c:v>-1.4383348580571097E-2</c:v>
                </c:pt>
                <c:pt idx="6005">
                  <c:v>-2.8280475215503088E-3</c:v>
                </c:pt>
                <c:pt idx="6006">
                  <c:v>2.3512454041707523E-4</c:v>
                </c:pt>
                <c:pt idx="6007">
                  <c:v>-2.3089362135467105E-2</c:v>
                </c:pt>
                <c:pt idx="6008">
                  <c:v>-1.6899492884505207E-2</c:v>
                </c:pt>
                <c:pt idx="6009">
                  <c:v>1.0129696939355164E-2</c:v>
                </c:pt>
                <c:pt idx="6010">
                  <c:v>3.5820989557377607E-2</c:v>
                </c:pt>
                <c:pt idx="6011">
                  <c:v>3.7375599997561806E-2</c:v>
                </c:pt>
                <c:pt idx="6012">
                  <c:v>1.2914824206587783E-2</c:v>
                </c:pt>
                <c:pt idx="6013">
                  <c:v>-4.1053107105177844E-3</c:v>
                </c:pt>
                <c:pt idx="6014">
                  <c:v>1.3415129147183824E-2</c:v>
                </c:pt>
                <c:pt idx="6015">
                  <c:v>1.3577579630730741E-2</c:v>
                </c:pt>
                <c:pt idx="6016">
                  <c:v>3.115985502830663E-4</c:v>
                </c:pt>
                <c:pt idx="6017">
                  <c:v>1.2869755900572601E-2</c:v>
                </c:pt>
                <c:pt idx="6018">
                  <c:v>7.2989635657130418E-3</c:v>
                </c:pt>
                <c:pt idx="6019">
                  <c:v>-5.6692597644776455E-3</c:v>
                </c:pt>
                <c:pt idx="6020">
                  <c:v>2.1471502748760061E-3</c:v>
                </c:pt>
                <c:pt idx="6021">
                  <c:v>-1.5382327665793867E-2</c:v>
                </c:pt>
                <c:pt idx="6022">
                  <c:v>2.5865717370251739E-2</c:v>
                </c:pt>
                <c:pt idx="6023">
                  <c:v>-2.4358217273199808E-2</c:v>
                </c:pt>
                <c:pt idx="6024">
                  <c:v>1.917182289627031E-2</c:v>
                </c:pt>
                <c:pt idx="6025">
                  <c:v>1.9409205050140002E-2</c:v>
                </c:pt>
                <c:pt idx="6026">
                  <c:v>-9.2825827611715556E-3</c:v>
                </c:pt>
                <c:pt idx="6027">
                  <c:v>-8.2626888509072342E-3</c:v>
                </c:pt>
                <c:pt idx="6028">
                  <c:v>1.1038287294807622E-2</c:v>
                </c:pt>
                <c:pt idx="6029">
                  <c:v>-5.3114054703069496E-3</c:v>
                </c:pt>
                <c:pt idx="6030">
                  <c:v>1.141067583403736E-2</c:v>
                </c:pt>
                <c:pt idx="6031">
                  <c:v>-2.0138164647164593E-2</c:v>
                </c:pt>
                <c:pt idx="6032">
                  <c:v>-3.1487630087010483E-3</c:v>
                </c:pt>
                <c:pt idx="6033">
                  <c:v>7.6031528929121556E-4</c:v>
                </c:pt>
                <c:pt idx="6034">
                  <c:v>7.0930798425426038E-3</c:v>
                </c:pt>
                <c:pt idx="6035">
                  <c:v>9.6350976648072132E-3</c:v>
                </c:pt>
                <c:pt idx="6036">
                  <c:v>1.4065107690834489E-2</c:v>
                </c:pt>
                <c:pt idx="6037">
                  <c:v>-1.7541102390517035E-3</c:v>
                </c:pt>
                <c:pt idx="6038">
                  <c:v>-8.5808719433106972E-3</c:v>
                </c:pt>
                <c:pt idx="6039">
                  <c:v>-3.5333290740260002E-2</c:v>
                </c:pt>
                <c:pt idx="6040">
                  <c:v>6.320647478686334E-3</c:v>
                </c:pt>
                <c:pt idx="6041">
                  <c:v>-9.5526423016139388E-3</c:v>
                </c:pt>
                <c:pt idx="6042">
                  <c:v>1.4504278482538891E-2</c:v>
                </c:pt>
                <c:pt idx="6043">
                  <c:v>2.3599379158572042E-3</c:v>
                </c:pt>
                <c:pt idx="6044">
                  <c:v>1.0560520562282995E-2</c:v>
                </c:pt>
                <c:pt idx="6045">
                  <c:v>-2.3694268116266008E-2</c:v>
                </c:pt>
                <c:pt idx="6046">
                  <c:v>7.1435959762666812E-4</c:v>
                </c:pt>
                <c:pt idx="6047">
                  <c:v>-7.005794503246684E-3</c:v>
                </c:pt>
                <c:pt idx="6048">
                  <c:v>-5.9218940855068208E-3</c:v>
                </c:pt>
                <c:pt idx="6049">
                  <c:v>2.9502595966590699E-4</c:v>
                </c:pt>
                <c:pt idx="6050">
                  <c:v>6.2783001187050221E-4</c:v>
                </c:pt>
                <c:pt idx="6051">
                  <c:v>-6.9087540413281913E-3</c:v>
                </c:pt>
                <c:pt idx="6052">
                  <c:v>1.8191828089619887E-4</c:v>
                </c:pt>
                <c:pt idx="6053">
                  <c:v>3.9461728951373301E-3</c:v>
                </c:pt>
                <c:pt idx="6054">
                  <c:v>-2.0939591518415009E-2</c:v>
                </c:pt>
                <c:pt idx="6055">
                  <c:v>8.1851612012666768E-3</c:v>
                </c:pt>
                <c:pt idx="6056">
                  <c:v>-1.4711298590311728E-2</c:v>
                </c:pt>
                <c:pt idx="6057">
                  <c:v>8.7244749311459376E-3</c:v>
                </c:pt>
                <c:pt idx="6058">
                  <c:v>1.948479095863578E-2</c:v>
                </c:pt>
                <c:pt idx="6059">
                  <c:v>2.0737711828664088E-2</c:v>
                </c:pt>
                <c:pt idx="6060">
                  <c:v>-1.5406190553722623E-2</c:v>
                </c:pt>
                <c:pt idx="6061">
                  <c:v>8.8137891150364134E-3</c:v>
                </c:pt>
                <c:pt idx="6062">
                  <c:v>9.7886469437415968E-3</c:v>
                </c:pt>
                <c:pt idx="6063">
                  <c:v>1.0233462501041385E-4</c:v>
                </c:pt>
                <c:pt idx="6064">
                  <c:v>-3.4665955878843218E-3</c:v>
                </c:pt>
                <c:pt idx="6065">
                  <c:v>7.6255321432618988E-3</c:v>
                </c:pt>
                <c:pt idx="6066">
                  <c:v>-1.0888757400957533E-2</c:v>
                </c:pt>
                <c:pt idx="6067">
                  <c:v>-1.9030036631626501E-3</c:v>
                </c:pt>
                <c:pt idx="6068">
                  <c:v>7.8790240626460811E-3</c:v>
                </c:pt>
                <c:pt idx="6069">
                  <c:v>-9.314022933839557E-4</c:v>
                </c:pt>
                <c:pt idx="6070">
                  <c:v>-4.398608131333877E-3</c:v>
                </c:pt>
                <c:pt idx="6071">
                  <c:v>1.23527261837868E-2</c:v>
                </c:pt>
                <c:pt idx="6072">
                  <c:v>9.6416438379254461E-3</c:v>
                </c:pt>
                <c:pt idx="6073">
                  <c:v>1.0157813008806471E-3</c:v>
                </c:pt>
                <c:pt idx="6074">
                  <c:v>-6.9019593892196904E-3</c:v>
                </c:pt>
                <c:pt idx="6075">
                  <c:v>-3.3857526427425524E-3</c:v>
                </c:pt>
                <c:pt idx="6076">
                  <c:v>-1.1375587352958426E-2</c:v>
                </c:pt>
                <c:pt idx="6077">
                  <c:v>-1.2698523612895606E-2</c:v>
                </c:pt>
                <c:pt idx="6078">
                  <c:v>-1.2229189703795405E-2</c:v>
                </c:pt>
                <c:pt idx="6079">
                  <c:v>-1.005478846192176E-2</c:v>
                </c:pt>
                <c:pt idx="6080">
                  <c:v>1.0811540594669823E-2</c:v>
                </c:pt>
                <c:pt idx="6081">
                  <c:v>1.3940092236119061E-2</c:v>
                </c:pt>
                <c:pt idx="6082">
                  <c:v>7.2166474139887743E-3</c:v>
                </c:pt>
                <c:pt idx="6083">
                  <c:v>-1.8392017796173851E-3</c:v>
                </c:pt>
                <c:pt idx="6084">
                  <c:v>1.6727906638472258E-2</c:v>
                </c:pt>
                <c:pt idx="6085">
                  <c:v>2.0852755782421232E-3</c:v>
                </c:pt>
                <c:pt idx="6086">
                  <c:v>2.4212083801486983E-3</c:v>
                </c:pt>
                <c:pt idx="6087">
                  <c:v>-4.2571292777733314E-3</c:v>
                </c:pt>
                <c:pt idx="6088">
                  <c:v>1.9389955140702904E-4</c:v>
                </c:pt>
                <c:pt idx="6089">
                  <c:v>-1.3458703012307911E-2</c:v>
                </c:pt>
                <c:pt idx="6090">
                  <c:v>-1.5712412881093478E-2</c:v>
                </c:pt>
                <c:pt idx="6091">
                  <c:v>1.8708724004703511E-3</c:v>
                </c:pt>
                <c:pt idx="6092">
                  <c:v>-7.6193021728929869E-3</c:v>
                </c:pt>
                <c:pt idx="6093">
                  <c:v>3.9026208508872243E-3</c:v>
                </c:pt>
                <c:pt idx="6094">
                  <c:v>-5.1175425326572795E-3</c:v>
                </c:pt>
                <c:pt idx="6095">
                  <c:v>7.6000308601162879E-3</c:v>
                </c:pt>
                <c:pt idx="6096">
                  <c:v>-2.1023697957735642E-2</c:v>
                </c:pt>
                <c:pt idx="6097">
                  <c:v>4.9838250147402775E-3</c:v>
                </c:pt>
                <c:pt idx="6098">
                  <c:v>-4.0551892494455861E-4</c:v>
                </c:pt>
                <c:pt idx="6099">
                  <c:v>-3.8218764016839679E-3</c:v>
                </c:pt>
                <c:pt idx="6100">
                  <c:v>1.1067413336290254E-2</c:v>
                </c:pt>
                <c:pt idx="6101">
                  <c:v>-3.3170197416636092E-2</c:v>
                </c:pt>
                <c:pt idx="6102">
                  <c:v>2.2373367217429895E-3</c:v>
                </c:pt>
                <c:pt idx="6103">
                  <c:v>-3.824323763803158E-3</c:v>
                </c:pt>
                <c:pt idx="6104">
                  <c:v>2.6738775299355352E-2</c:v>
                </c:pt>
                <c:pt idx="6105">
                  <c:v>-5.8739882175284875E-3</c:v>
                </c:pt>
                <c:pt idx="6106">
                  <c:v>-4.5893765055318343E-3</c:v>
                </c:pt>
                <c:pt idx="6107">
                  <c:v>1.6773749593207678E-2</c:v>
                </c:pt>
                <c:pt idx="6108">
                  <c:v>7.577460888995813E-3</c:v>
                </c:pt>
                <c:pt idx="6109">
                  <c:v>-2.3501903787522652E-2</c:v>
                </c:pt>
                <c:pt idx="6110">
                  <c:v>3.2344201375007512E-3</c:v>
                </c:pt>
                <c:pt idx="6111">
                  <c:v>-6.0291100946550146E-3</c:v>
                </c:pt>
                <c:pt idx="6112">
                  <c:v>-4.4327704782798436E-3</c:v>
                </c:pt>
                <c:pt idx="6113">
                  <c:v>-9.6392000020539825E-3</c:v>
                </c:pt>
                <c:pt idx="6114">
                  <c:v>4.4953686349398416E-3</c:v>
                </c:pt>
                <c:pt idx="6115">
                  <c:v>-5.637278329714954E-3</c:v>
                </c:pt>
                <c:pt idx="6116">
                  <c:v>-1.0025146619378606E-2</c:v>
                </c:pt>
                <c:pt idx="6117">
                  <c:v>7.2792314300880413E-3</c:v>
                </c:pt>
                <c:pt idx="6118">
                  <c:v>2.7459151892905761E-3</c:v>
                </c:pt>
                <c:pt idx="6119">
                  <c:v>-1.9908543427593631E-2</c:v>
                </c:pt>
                <c:pt idx="6120">
                  <c:v>-4.2963638463113891E-3</c:v>
                </c:pt>
                <c:pt idx="6121">
                  <c:v>1.8225875799979422E-2</c:v>
                </c:pt>
                <c:pt idx="6122">
                  <c:v>1.9351579101355692E-2</c:v>
                </c:pt>
                <c:pt idx="6123">
                  <c:v>1.1169572896374564E-3</c:v>
                </c:pt>
                <c:pt idx="6124">
                  <c:v>-9.9296691003107895E-3</c:v>
                </c:pt>
                <c:pt idx="6125">
                  <c:v>-9.6597024406080163E-3</c:v>
                </c:pt>
                <c:pt idx="6126">
                  <c:v>-2.5108121464866091E-2</c:v>
                </c:pt>
                <c:pt idx="6127">
                  <c:v>1.6724682707632645E-2</c:v>
                </c:pt>
                <c:pt idx="6128">
                  <c:v>1.2180930600258941E-2</c:v>
                </c:pt>
                <c:pt idx="6129">
                  <c:v>1.4302325896547813E-2</c:v>
                </c:pt>
                <c:pt idx="6130">
                  <c:v>1.5183068947431289E-2</c:v>
                </c:pt>
                <c:pt idx="6131">
                  <c:v>1.0454396084831778E-2</c:v>
                </c:pt>
                <c:pt idx="6132">
                  <c:v>-5.328847742044133E-3</c:v>
                </c:pt>
                <c:pt idx="6133">
                  <c:v>-2.3737130327552002E-2</c:v>
                </c:pt>
                <c:pt idx="6134">
                  <c:v>-1.3096676006068035E-3</c:v>
                </c:pt>
                <c:pt idx="6135">
                  <c:v>5.6400177018272098E-3</c:v>
                </c:pt>
                <c:pt idx="6136">
                  <c:v>-3.9736621245271664E-2</c:v>
                </c:pt>
                <c:pt idx="6137">
                  <c:v>-5.3773298753270728E-2</c:v>
                </c:pt>
                <c:pt idx="6138">
                  <c:v>3.1609499394054552E-2</c:v>
                </c:pt>
                <c:pt idx="6139">
                  <c:v>-5.0046920031121772E-4</c:v>
                </c:pt>
                <c:pt idx="6140">
                  <c:v>-6.0672180761098824E-3</c:v>
                </c:pt>
                <c:pt idx="6141">
                  <c:v>-9.8589451899204761E-3</c:v>
                </c:pt>
                <c:pt idx="6142">
                  <c:v>4.2929412261933919E-3</c:v>
                </c:pt>
                <c:pt idx="6143">
                  <c:v>8.2694163085843819E-3</c:v>
                </c:pt>
                <c:pt idx="6144">
                  <c:v>2.3619074085287291E-2</c:v>
                </c:pt>
                <c:pt idx="6145">
                  <c:v>3.5736729323447847E-2</c:v>
                </c:pt>
                <c:pt idx="6146">
                  <c:v>-2.7452116268408513E-2</c:v>
                </c:pt>
                <c:pt idx="6147">
                  <c:v>1.1851643143518959E-3</c:v>
                </c:pt>
                <c:pt idx="6148">
                  <c:v>-2.0723692373353617E-2</c:v>
                </c:pt>
                <c:pt idx="6149">
                  <c:v>-2.5043476951776044E-3</c:v>
                </c:pt>
                <c:pt idx="6150">
                  <c:v>-1.3414479121253832E-2</c:v>
                </c:pt>
                <c:pt idx="6151">
                  <c:v>1.1890175520861168E-2</c:v>
                </c:pt>
                <c:pt idx="6152">
                  <c:v>-3.9444058004887594E-2</c:v>
                </c:pt>
                <c:pt idx="6153">
                  <c:v>-1.5370609525584555E-2</c:v>
                </c:pt>
                <c:pt idx="6154">
                  <c:v>-1.8323363019128213E-3</c:v>
                </c:pt>
                <c:pt idx="6155">
                  <c:v>-4.8351524209765698E-2</c:v>
                </c:pt>
                <c:pt idx="6156">
                  <c:v>3.1752300239880071E-2</c:v>
                </c:pt>
                <c:pt idx="6157">
                  <c:v>-7.7770229737524385E-2</c:v>
                </c:pt>
                <c:pt idx="6158">
                  <c:v>2.5511496455996152E-2</c:v>
                </c:pt>
                <c:pt idx="6159">
                  <c:v>-4.3989826322651006E-2</c:v>
                </c:pt>
                <c:pt idx="6160">
                  <c:v>1.7210222914876305E-4</c:v>
                </c:pt>
                <c:pt idx="6161">
                  <c:v>6.7626711847106558E-2</c:v>
                </c:pt>
                <c:pt idx="6162">
                  <c:v>-9.0591305440348661E-3</c:v>
                </c:pt>
                <c:pt idx="6163">
                  <c:v>-2.8326328742007668E-3</c:v>
                </c:pt>
                <c:pt idx="6164">
                  <c:v>-1.7104264527052515E-3</c:v>
                </c:pt>
                <c:pt idx="6165">
                  <c:v>-6.0449226694807102E-2</c:v>
                </c:pt>
                <c:pt idx="6166">
                  <c:v>2.2798027686796788E-2</c:v>
                </c:pt>
                <c:pt idx="6167">
                  <c:v>1.9305295198652341E-2</c:v>
                </c:pt>
                <c:pt idx="6168">
                  <c:v>-2.1629723310267582E-2</c:v>
                </c:pt>
                <c:pt idx="6169">
                  <c:v>2.1997350753645551E-2</c:v>
                </c:pt>
                <c:pt idx="6170">
                  <c:v>-1.8766408368831523E-2</c:v>
                </c:pt>
                <c:pt idx="6171">
                  <c:v>1.1953419316004278E-3</c:v>
                </c:pt>
                <c:pt idx="6172">
                  <c:v>2.2278961433800214E-2</c:v>
                </c:pt>
                <c:pt idx="6173">
                  <c:v>1.9099500023198601E-3</c:v>
                </c:pt>
                <c:pt idx="6174">
                  <c:v>2.1786846488096215E-2</c:v>
                </c:pt>
                <c:pt idx="6175">
                  <c:v>-5.9645081577066675E-3</c:v>
                </c:pt>
                <c:pt idx="6176">
                  <c:v>-4.3734793365317194E-2</c:v>
                </c:pt>
                <c:pt idx="6177">
                  <c:v>-2.1399046420603161E-2</c:v>
                </c:pt>
                <c:pt idx="6178">
                  <c:v>-1.6087416581100927E-4</c:v>
                </c:pt>
                <c:pt idx="6179">
                  <c:v>2.0638987470734518E-2</c:v>
                </c:pt>
                <c:pt idx="6180">
                  <c:v>-5.7141623164849225E-3</c:v>
                </c:pt>
                <c:pt idx="6181">
                  <c:v>-7.3433855172183371E-2</c:v>
                </c:pt>
                <c:pt idx="6182">
                  <c:v>-8.6640329927157049E-4</c:v>
                </c:pt>
                <c:pt idx="6183">
                  <c:v>4.1708342509751903E-2</c:v>
                </c:pt>
                <c:pt idx="6184">
                  <c:v>3.4638176769981079E-2</c:v>
                </c:pt>
                <c:pt idx="6185">
                  <c:v>1.5861852078703737E-2</c:v>
                </c:pt>
                <c:pt idx="6186">
                  <c:v>-2.0985376552838282E-2</c:v>
                </c:pt>
                <c:pt idx="6187">
                  <c:v>1.1962650407653565E-2</c:v>
                </c:pt>
                <c:pt idx="6188">
                  <c:v>9.9564330290800446E-3</c:v>
                </c:pt>
                <c:pt idx="6189">
                  <c:v>-5.0992954661397909E-2</c:v>
                </c:pt>
                <c:pt idx="6190">
                  <c:v>6.8636516166673597E-3</c:v>
                </c:pt>
                <c:pt idx="6191">
                  <c:v>2.5287483273853464E-2</c:v>
                </c:pt>
                <c:pt idx="6192">
                  <c:v>3.9470630102911804E-2</c:v>
                </c:pt>
                <c:pt idx="6193">
                  <c:v>-6.0780455277242929E-3</c:v>
                </c:pt>
                <c:pt idx="6194">
                  <c:v>1.3155695310500108E-2</c:v>
                </c:pt>
                <c:pt idx="6195">
                  <c:v>-5.3561866999274343E-3</c:v>
                </c:pt>
                <c:pt idx="6196">
                  <c:v>-2.2817017880767052E-2</c:v>
                </c:pt>
                <c:pt idx="6197">
                  <c:v>-1.5489597473385094E-2</c:v>
                </c:pt>
                <c:pt idx="6198">
                  <c:v>3.0165075190783611E-2</c:v>
                </c:pt>
                <c:pt idx="6199">
                  <c:v>2.648259477610895E-2</c:v>
                </c:pt>
                <c:pt idx="6200">
                  <c:v>1.0695289116748441E-2</c:v>
                </c:pt>
                <c:pt idx="6201">
                  <c:v>1.0627092574285506E-2</c:v>
                </c:pt>
                <c:pt idx="6202">
                  <c:v>-5.28812421916669E-3</c:v>
                </c:pt>
                <c:pt idx="6203">
                  <c:v>2.0255840268044219E-2</c:v>
                </c:pt>
                <c:pt idx="6204">
                  <c:v>-9.2376839434127334E-3</c:v>
                </c:pt>
                <c:pt idx="6205">
                  <c:v>3.571631677823821E-3</c:v>
                </c:pt>
                <c:pt idx="6206">
                  <c:v>-1.2466668931438107E-2</c:v>
                </c:pt>
                <c:pt idx="6207">
                  <c:v>-5.9969855439341415E-3</c:v>
                </c:pt>
                <c:pt idx="6208">
                  <c:v>4.3259715950565436E-3</c:v>
                </c:pt>
                <c:pt idx="6209">
                  <c:v>-2.7645722898409351E-2</c:v>
                </c:pt>
                <c:pt idx="6210">
                  <c:v>2.8041147278649797E-2</c:v>
                </c:pt>
                <c:pt idx="6211">
                  <c:v>1.1690129254207147E-2</c:v>
                </c:pt>
                <c:pt idx="6212">
                  <c:v>-8.6900029386445445E-3</c:v>
                </c:pt>
                <c:pt idx="6213">
                  <c:v>-5.3184106933112929E-3</c:v>
                </c:pt>
                <c:pt idx="6214">
                  <c:v>4.8399215304607814E-2</c:v>
                </c:pt>
                <c:pt idx="6215">
                  <c:v>-4.9851683948212364E-3</c:v>
                </c:pt>
                <c:pt idx="6216">
                  <c:v>-2.9651278656466298E-2</c:v>
                </c:pt>
                <c:pt idx="6217">
                  <c:v>-4.2813576137980806E-2</c:v>
                </c:pt>
                <c:pt idx="6218">
                  <c:v>-5.9461005243832861E-4</c:v>
                </c:pt>
                <c:pt idx="6219">
                  <c:v>1.5977571468544862E-2</c:v>
                </c:pt>
                <c:pt idx="6220">
                  <c:v>-1.3426742813695824E-2</c:v>
                </c:pt>
                <c:pt idx="6221">
                  <c:v>-1.4057679604640327E-2</c:v>
                </c:pt>
                <c:pt idx="6222">
                  <c:v>4.9544376391867885E-3</c:v>
                </c:pt>
                <c:pt idx="6223">
                  <c:v>-2.110511277449597E-2</c:v>
                </c:pt>
                <c:pt idx="6224">
                  <c:v>-3.5672499768839619E-3</c:v>
                </c:pt>
                <c:pt idx="6225">
                  <c:v>2.9076572604312352E-2</c:v>
                </c:pt>
                <c:pt idx="6226">
                  <c:v>-2.1727785403657052E-2</c:v>
                </c:pt>
                <c:pt idx="6227">
                  <c:v>-1.620765409233196E-2</c:v>
                </c:pt>
                <c:pt idx="6228">
                  <c:v>8.0403293798294705E-3</c:v>
                </c:pt>
                <c:pt idx="6229">
                  <c:v>-4.0423109457901124E-3</c:v>
                </c:pt>
                <c:pt idx="6230">
                  <c:v>4.7645846948540793E-3</c:v>
                </c:pt>
                <c:pt idx="6231">
                  <c:v>-3.5408540104509049E-2</c:v>
                </c:pt>
                <c:pt idx="6232">
                  <c:v>-1.4580282024747149E-2</c:v>
                </c:pt>
                <c:pt idx="6233">
                  <c:v>-2.1171576124768214E-2</c:v>
                </c:pt>
                <c:pt idx="6234">
                  <c:v>-2.2637467545401167E-3</c:v>
                </c:pt>
                <c:pt idx="6235">
                  <c:v>5.3857659583549438E-3</c:v>
                </c:pt>
                <c:pt idx="6236">
                  <c:v>4.4884575387730094E-2</c:v>
                </c:pt>
                <c:pt idx="6237">
                  <c:v>9.970520093087775E-4</c:v>
                </c:pt>
                <c:pt idx="6238">
                  <c:v>3.8792377184615125E-2</c:v>
                </c:pt>
                <c:pt idx="6239">
                  <c:v>-3.3786819728867162E-3</c:v>
                </c:pt>
                <c:pt idx="6240">
                  <c:v>1.6208039327937178E-2</c:v>
                </c:pt>
                <c:pt idx="6241">
                  <c:v>1.7052844827906827E-2</c:v>
                </c:pt>
                <c:pt idx="6242">
                  <c:v>8.0373857564097892E-4</c:v>
                </c:pt>
                <c:pt idx="6243">
                  <c:v>-7.8930645823867083E-3</c:v>
                </c:pt>
                <c:pt idx="6244">
                  <c:v>-2.1409136666095639E-2</c:v>
                </c:pt>
                <c:pt idx="6245">
                  <c:v>2.2033630730568667E-2</c:v>
                </c:pt>
                <c:pt idx="6246">
                  <c:v>-3.1557399144656294E-2</c:v>
                </c:pt>
                <c:pt idx="6247">
                  <c:v>-6.3679234623119719E-3</c:v>
                </c:pt>
                <c:pt idx="6248">
                  <c:v>-1.7662696147251484E-2</c:v>
                </c:pt>
                <c:pt idx="6249">
                  <c:v>8.3250645125154919E-3</c:v>
                </c:pt>
                <c:pt idx="6250">
                  <c:v>-5.7129815401566484E-3</c:v>
                </c:pt>
                <c:pt idx="6251">
                  <c:v>6.0280681309823501E-3</c:v>
                </c:pt>
                <c:pt idx="6252">
                  <c:v>2.4110245295267081E-2</c:v>
                </c:pt>
                <c:pt idx="6253">
                  <c:v>-9.0300504290166204E-3</c:v>
                </c:pt>
                <c:pt idx="6254">
                  <c:v>1.0034939000512121E-2</c:v>
                </c:pt>
                <c:pt idx="6255">
                  <c:v>9.3852126059488488E-3</c:v>
                </c:pt>
                <c:pt idx="6256">
                  <c:v>-1.5346499969002313E-3</c:v>
                </c:pt>
                <c:pt idx="6257">
                  <c:v>-2.0275445866493848E-2</c:v>
                </c:pt>
                <c:pt idx="6258">
                  <c:v>1.537459868405657E-2</c:v>
                </c:pt>
                <c:pt idx="6259">
                  <c:v>9.1942808567093883E-3</c:v>
                </c:pt>
                <c:pt idx="6260">
                  <c:v>1.8219022052322842E-2</c:v>
                </c:pt>
                <c:pt idx="6261">
                  <c:v>9.8532334595092044E-4</c:v>
                </c:pt>
                <c:pt idx="6262">
                  <c:v>-1.7396564452132807E-2</c:v>
                </c:pt>
                <c:pt idx="6263">
                  <c:v>-2.9828245888662577E-2</c:v>
                </c:pt>
                <c:pt idx="6264">
                  <c:v>-4.8740371000466414E-3</c:v>
                </c:pt>
                <c:pt idx="6265">
                  <c:v>-1.2312893878156919E-3</c:v>
                </c:pt>
                <c:pt idx="6266">
                  <c:v>2.3162725621224602E-2</c:v>
                </c:pt>
                <c:pt idx="6267">
                  <c:v>-5.4557316812928929E-3</c:v>
                </c:pt>
                <c:pt idx="6268">
                  <c:v>2.3733520038149473E-5</c:v>
                </c:pt>
                <c:pt idx="6269">
                  <c:v>2.7966079752239658E-3</c:v>
                </c:pt>
                <c:pt idx="6270">
                  <c:v>-1.1834179490932743E-4</c:v>
                </c:pt>
                <c:pt idx="6271">
                  <c:v>1.0091402043032729E-2</c:v>
                </c:pt>
                <c:pt idx="6272">
                  <c:v>-1.3517544822960303E-2</c:v>
                </c:pt>
                <c:pt idx="6273">
                  <c:v>2.1511005942386408E-2</c:v>
                </c:pt>
                <c:pt idx="6274">
                  <c:v>-4.8818379925741531E-3</c:v>
                </c:pt>
                <c:pt idx="6275">
                  <c:v>6.7165517462033477E-3</c:v>
                </c:pt>
                <c:pt idx="6276">
                  <c:v>-3.2769769607412565E-3</c:v>
                </c:pt>
                <c:pt idx="6277">
                  <c:v>-4.199040391887017E-3</c:v>
                </c:pt>
                <c:pt idx="6278">
                  <c:v>1.8345313325685477E-2</c:v>
                </c:pt>
                <c:pt idx="6279">
                  <c:v>-6.5050801892816571E-3</c:v>
                </c:pt>
                <c:pt idx="6280">
                  <c:v>-1.6338729511451443E-2</c:v>
                </c:pt>
                <c:pt idx="6281">
                  <c:v>-9.1623504312998748E-4</c:v>
                </c:pt>
                <c:pt idx="6282">
                  <c:v>2.1784213563005816E-2</c:v>
                </c:pt>
                <c:pt idx="6283">
                  <c:v>8.6668850184264228E-3</c:v>
                </c:pt>
                <c:pt idx="6284">
                  <c:v>1.0083165929136941E-2</c:v>
                </c:pt>
                <c:pt idx="6285">
                  <c:v>-2.9271345738255501E-3</c:v>
                </c:pt>
                <c:pt idx="6286">
                  <c:v>1.3120541181645985E-3</c:v>
                </c:pt>
                <c:pt idx="6287">
                  <c:v>2.712446756607542E-4</c:v>
                </c:pt>
                <c:pt idx="6288">
                  <c:v>5.9488441148758536E-3</c:v>
                </c:pt>
                <c:pt idx="6289">
                  <c:v>-1.1865082243678804E-2</c:v>
                </c:pt>
                <c:pt idx="6290">
                  <c:v>-1.0008303177126976E-3</c:v>
                </c:pt>
                <c:pt idx="6291">
                  <c:v>-1.8678608180060529E-3</c:v>
                </c:pt>
                <c:pt idx="6292">
                  <c:v>-3.4601913074627892E-3</c:v>
                </c:pt>
                <c:pt idx="6293">
                  <c:v>-2.1215036374917097E-2</c:v>
                </c:pt>
                <c:pt idx="6294">
                  <c:v>1.1490039334155744E-2</c:v>
                </c:pt>
                <c:pt idx="6295">
                  <c:v>1.8438185077815951E-2</c:v>
                </c:pt>
                <c:pt idx="6296">
                  <c:v>-5.8003483596547178E-3</c:v>
                </c:pt>
                <c:pt idx="6297">
                  <c:v>-1.2637836718161226E-2</c:v>
                </c:pt>
                <c:pt idx="6298">
                  <c:v>-1.5048553665314688E-2</c:v>
                </c:pt>
                <c:pt idx="6299">
                  <c:v>0</c:v>
                </c:pt>
                <c:pt idx="6300">
                  <c:v>1.1133966189547095E-3</c:v>
                </c:pt>
                <c:pt idx="6301">
                  <c:v>-1.230668408187086E-3</c:v>
                </c:pt>
                <c:pt idx="6302">
                  <c:v>-7.1560867038158518E-3</c:v>
                </c:pt>
                <c:pt idx="6303">
                  <c:v>9.6159108368780895E-3</c:v>
                </c:pt>
                <c:pt idx="6304">
                  <c:v>1.8350666416271377E-3</c:v>
                </c:pt>
                <c:pt idx="6305">
                  <c:v>-1.2916750758895645E-2</c:v>
                </c:pt>
                <c:pt idx="6306">
                  <c:v>-3.4527891210936794E-2</c:v>
                </c:pt>
                <c:pt idx="6307">
                  <c:v>-5.8793269864487903E-4</c:v>
                </c:pt>
                <c:pt idx="6308">
                  <c:v>1.7681950973182505E-2</c:v>
                </c:pt>
                <c:pt idx="6309">
                  <c:v>-2.9776816595905634E-3</c:v>
                </c:pt>
                <c:pt idx="6310">
                  <c:v>-1.2452402005381559E-2</c:v>
                </c:pt>
                <c:pt idx="6311">
                  <c:v>2.3749379797603651E-2</c:v>
                </c:pt>
                <c:pt idx="6312">
                  <c:v>1.7056403564907922E-3</c:v>
                </c:pt>
                <c:pt idx="6313">
                  <c:v>4.2336159513194404E-3</c:v>
                </c:pt>
                <c:pt idx="6314">
                  <c:v>7.0478622013663396E-3</c:v>
                </c:pt>
                <c:pt idx="6315">
                  <c:v>1.23551615278803E-2</c:v>
                </c:pt>
                <c:pt idx="6316">
                  <c:v>-2.8322852615456661E-3</c:v>
                </c:pt>
                <c:pt idx="6317">
                  <c:v>-8.9809729945855565E-3</c:v>
                </c:pt>
                <c:pt idx="6318">
                  <c:v>-1.6302418097890164E-2</c:v>
                </c:pt>
                <c:pt idx="6319">
                  <c:v>-8.6322475987010861E-3</c:v>
                </c:pt>
                <c:pt idx="6320">
                  <c:v>-6.9185142533463324E-3</c:v>
                </c:pt>
                <c:pt idx="6321">
                  <c:v>-1.0314787449930326E-2</c:v>
                </c:pt>
                <c:pt idx="6322">
                  <c:v>-1.9788377308648495E-2</c:v>
                </c:pt>
                <c:pt idx="6323">
                  <c:v>-8.7844610242662248E-3</c:v>
                </c:pt>
                <c:pt idx="6324">
                  <c:v>1.2186845973660709E-2</c:v>
                </c:pt>
                <c:pt idx="6325">
                  <c:v>4.3362392564354479E-3</c:v>
                </c:pt>
                <c:pt idx="6326">
                  <c:v>-2.7517444648266252E-2</c:v>
                </c:pt>
                <c:pt idx="6327">
                  <c:v>-2.1156473231824791E-2</c:v>
                </c:pt>
                <c:pt idx="6328">
                  <c:v>-2.6107615592963038E-5</c:v>
                </c:pt>
                <c:pt idx="6329">
                  <c:v>-3.0066992179717675E-2</c:v>
                </c:pt>
                <c:pt idx="6330">
                  <c:v>1.9067485064773879E-2</c:v>
                </c:pt>
                <c:pt idx="6331">
                  <c:v>-7.5116106969783806E-3</c:v>
                </c:pt>
                <c:pt idx="6332">
                  <c:v>-3.648191389878095E-2</c:v>
                </c:pt>
                <c:pt idx="6333">
                  <c:v>-5.7401071872842527E-3</c:v>
                </c:pt>
                <c:pt idx="6334">
                  <c:v>2.2521250304460984E-2</c:v>
                </c:pt>
                <c:pt idx="6335">
                  <c:v>-4.0704460209141924E-2</c:v>
                </c:pt>
                <c:pt idx="6336">
                  <c:v>-2.4466270821456252E-2</c:v>
                </c:pt>
                <c:pt idx="6337">
                  <c:v>1.8998757661494281E-2</c:v>
                </c:pt>
                <c:pt idx="6338">
                  <c:v>-2.7941215124489212E-2</c:v>
                </c:pt>
                <c:pt idx="6339">
                  <c:v>2.2143684552434092E-2</c:v>
                </c:pt>
                <c:pt idx="6340">
                  <c:v>1.6857355867388825E-2</c:v>
                </c:pt>
                <c:pt idx="6341">
                  <c:v>-1.2979116173607252E-2</c:v>
                </c:pt>
                <c:pt idx="6342">
                  <c:v>1.6750668591369002E-2</c:v>
                </c:pt>
                <c:pt idx="6343">
                  <c:v>-1.9044427299306273E-2</c:v>
                </c:pt>
                <c:pt idx="6344">
                  <c:v>-2.5877524848025892E-2</c:v>
                </c:pt>
                <c:pt idx="6345">
                  <c:v>2.9231666995279751E-3</c:v>
                </c:pt>
                <c:pt idx="6346">
                  <c:v>3.5111014442712508E-3</c:v>
                </c:pt>
                <c:pt idx="6347">
                  <c:v>2.6861119084632238E-2</c:v>
                </c:pt>
                <c:pt idx="6348">
                  <c:v>-8.0028287615192557E-3</c:v>
                </c:pt>
                <c:pt idx="6349">
                  <c:v>-2.810686048712091E-2</c:v>
                </c:pt>
                <c:pt idx="6350">
                  <c:v>3.3628984307158633E-2</c:v>
                </c:pt>
                <c:pt idx="6351">
                  <c:v>-7.1361216708556519E-3</c:v>
                </c:pt>
                <c:pt idx="6352">
                  <c:v>-2.6977369439887211E-2</c:v>
                </c:pt>
                <c:pt idx="6353">
                  <c:v>-1.6092012001555744E-2</c:v>
                </c:pt>
                <c:pt idx="6354">
                  <c:v>-1.3401441536714763E-2</c:v>
                </c:pt>
                <c:pt idx="6355">
                  <c:v>-1.1194544027002724E-2</c:v>
                </c:pt>
                <c:pt idx="6356">
                  <c:v>4.395410217343354E-3</c:v>
                </c:pt>
                <c:pt idx="6357">
                  <c:v>-6.5237384463134917E-3</c:v>
                </c:pt>
                <c:pt idx="6358">
                  <c:v>2.0826975940622112E-2</c:v>
                </c:pt>
                <c:pt idx="6359">
                  <c:v>-3.3708483845384017E-2</c:v>
                </c:pt>
                <c:pt idx="6360">
                  <c:v>1.4474352694147541E-2</c:v>
                </c:pt>
                <c:pt idx="6361">
                  <c:v>1.3152463394483533E-3</c:v>
                </c:pt>
                <c:pt idx="6362">
                  <c:v>-2.1910303097904225E-2</c:v>
                </c:pt>
                <c:pt idx="6363">
                  <c:v>-2.3632046026682153E-2</c:v>
                </c:pt>
                <c:pt idx="6364">
                  <c:v>-2.613966575315101E-2</c:v>
                </c:pt>
                <c:pt idx="6365">
                  <c:v>-9.852054982317821E-5</c:v>
                </c:pt>
                <c:pt idx="6366">
                  <c:v>-4.0806980640280092E-3</c:v>
                </c:pt>
                <c:pt idx="6367">
                  <c:v>2.8365508569757836E-2</c:v>
                </c:pt>
                <c:pt idx="6368">
                  <c:v>4.5253649142704714E-3</c:v>
                </c:pt>
                <c:pt idx="6369">
                  <c:v>2.3821347577664409E-2</c:v>
                </c:pt>
                <c:pt idx="6370">
                  <c:v>2.9867020724321292E-3</c:v>
                </c:pt>
                <c:pt idx="6371">
                  <c:v>1.753688102063047E-2</c:v>
                </c:pt>
                <c:pt idx="6372">
                  <c:v>-5.4482703408922518E-3</c:v>
                </c:pt>
                <c:pt idx="6373">
                  <c:v>9.3566181887006254E-4</c:v>
                </c:pt>
                <c:pt idx="6374">
                  <c:v>1.4127409983748507E-2</c:v>
                </c:pt>
                <c:pt idx="6375">
                  <c:v>1.2125185174678421E-2</c:v>
                </c:pt>
                <c:pt idx="6376">
                  <c:v>3.4290007508399689E-3</c:v>
                </c:pt>
                <c:pt idx="6377">
                  <c:v>-3.0080295540385001E-2</c:v>
                </c:pt>
                <c:pt idx="6378">
                  <c:v>2.6337625528802002E-2</c:v>
                </c:pt>
                <c:pt idx="6379">
                  <c:v>1.5152254312960547E-2</c:v>
                </c:pt>
                <c:pt idx="6380">
                  <c:v>-3.3309782007364718E-3</c:v>
                </c:pt>
                <c:pt idx="6381">
                  <c:v>1.5062776547639019E-2</c:v>
                </c:pt>
                <c:pt idx="6382">
                  <c:v>-3.7381299503335852E-2</c:v>
                </c:pt>
                <c:pt idx="6383">
                  <c:v>-1.45375267885548E-2</c:v>
                </c:pt>
                <c:pt idx="6384">
                  <c:v>2.0993093978992402E-2</c:v>
                </c:pt>
                <c:pt idx="6385">
                  <c:v>8.1861144590576057E-3</c:v>
                </c:pt>
                <c:pt idx="6386">
                  <c:v>5.5063496473312878E-2</c:v>
                </c:pt>
                <c:pt idx="6387">
                  <c:v>3.0647702216502009E-3</c:v>
                </c:pt>
                <c:pt idx="6388">
                  <c:v>1.3316333001720082E-2</c:v>
                </c:pt>
                <c:pt idx="6389">
                  <c:v>-7.0892707249506004E-3</c:v>
                </c:pt>
                <c:pt idx="6390">
                  <c:v>-3.0350634106435237E-2</c:v>
                </c:pt>
                <c:pt idx="6391">
                  <c:v>-3.1449086740654102E-2</c:v>
                </c:pt>
                <c:pt idx="6392">
                  <c:v>-7.536975621386343E-3</c:v>
                </c:pt>
                <c:pt idx="6393">
                  <c:v>5.754682229747848E-3</c:v>
                </c:pt>
                <c:pt idx="6394">
                  <c:v>1.1675469587300934E-2</c:v>
                </c:pt>
                <c:pt idx="6395">
                  <c:v>-2.6169996012475539E-2</c:v>
                </c:pt>
                <c:pt idx="6396">
                  <c:v>5.1900497856660803E-3</c:v>
                </c:pt>
                <c:pt idx="6397">
                  <c:v>-2.0081452588129965E-2</c:v>
                </c:pt>
                <c:pt idx="6398">
                  <c:v>3.9876908223846017E-3</c:v>
                </c:pt>
                <c:pt idx="6399">
                  <c:v>5.019250959039212E-3</c:v>
                </c:pt>
                <c:pt idx="6400">
                  <c:v>6.2614581678683921E-3</c:v>
                </c:pt>
                <c:pt idx="6401">
                  <c:v>-6.0007595739989483E-2</c:v>
                </c:pt>
                <c:pt idx="6402">
                  <c:v>-1.1091817475744382E-2</c:v>
                </c:pt>
                <c:pt idx="6403">
                  <c:v>-3.6447988042690289E-2</c:v>
                </c:pt>
                <c:pt idx="6404">
                  <c:v>8.1263196752576761E-3</c:v>
                </c:pt>
                <c:pt idx="6405">
                  <c:v>5.8835266188285829E-2</c:v>
                </c:pt>
                <c:pt idx="6406">
                  <c:v>3.8321697659633044E-2</c:v>
                </c:pt>
                <c:pt idx="6407">
                  <c:v>2.7454516584128969E-2</c:v>
                </c:pt>
                <c:pt idx="6408">
                  <c:v>-9.4092969625929768E-3</c:v>
                </c:pt>
                <c:pt idx="6409">
                  <c:v>-2.6898315383423583E-3</c:v>
                </c:pt>
                <c:pt idx="6410">
                  <c:v>-5.2955075383573885E-2</c:v>
                </c:pt>
                <c:pt idx="6411">
                  <c:v>5.8253513834783388E-2</c:v>
                </c:pt>
                <c:pt idx="6412">
                  <c:v>4.3151531804413876E-2</c:v>
                </c:pt>
                <c:pt idx="6413">
                  <c:v>2.2083380749908402E-2</c:v>
                </c:pt>
                <c:pt idx="6414">
                  <c:v>-8.4811771979111938E-3</c:v>
                </c:pt>
                <c:pt idx="6415">
                  <c:v>-5.60995552793387E-3</c:v>
                </c:pt>
                <c:pt idx="6416">
                  <c:v>-8.8290503535351141E-3</c:v>
                </c:pt>
                <c:pt idx="6417">
                  <c:v>3.1025787604495097E-3</c:v>
                </c:pt>
                <c:pt idx="6418">
                  <c:v>7.7777543636425965E-3</c:v>
                </c:pt>
                <c:pt idx="6419">
                  <c:v>5.752892390145101E-4</c:v>
                </c:pt>
                <c:pt idx="6420">
                  <c:v>3.9658164732454551E-2</c:v>
                </c:pt>
                <c:pt idx="6421">
                  <c:v>1.9188347019362367E-2</c:v>
                </c:pt>
                <c:pt idx="6422">
                  <c:v>-1.2162006388553701E-2</c:v>
                </c:pt>
                <c:pt idx="6423">
                  <c:v>9.9773707839911768E-3</c:v>
                </c:pt>
                <c:pt idx="6424">
                  <c:v>-2.7384615044958611E-2</c:v>
                </c:pt>
                <c:pt idx="6425">
                  <c:v>-7.9050713906188199E-3</c:v>
                </c:pt>
                <c:pt idx="6426">
                  <c:v>3.7551780552735931E-3</c:v>
                </c:pt>
                <c:pt idx="6427">
                  <c:v>1.204702792090372E-2</c:v>
                </c:pt>
                <c:pt idx="6428">
                  <c:v>-8.8784488074971288E-3</c:v>
                </c:pt>
                <c:pt idx="6429">
                  <c:v>-3.7569633315826037E-3</c:v>
                </c:pt>
                <c:pt idx="6430">
                  <c:v>-1.5309588033758845E-2</c:v>
                </c:pt>
                <c:pt idx="6431">
                  <c:v>3.0860100014404479E-2</c:v>
                </c:pt>
                <c:pt idx="6432">
                  <c:v>1.844534576168403E-3</c:v>
                </c:pt>
                <c:pt idx="6433">
                  <c:v>7.2374732904059236E-3</c:v>
                </c:pt>
                <c:pt idx="6434">
                  <c:v>7.7425215118509646E-4</c:v>
                </c:pt>
                <c:pt idx="6435">
                  <c:v>4.7938326628173739E-2</c:v>
                </c:pt>
                <c:pt idx="6436">
                  <c:v>2.6421437046213552E-3</c:v>
                </c:pt>
                <c:pt idx="6437">
                  <c:v>-3.1892279501537562E-3</c:v>
                </c:pt>
                <c:pt idx="6438">
                  <c:v>9.2095329824140194E-3</c:v>
                </c:pt>
                <c:pt idx="6439">
                  <c:v>7.7500780439337036E-3</c:v>
                </c:pt>
                <c:pt idx="6440">
                  <c:v>-7.0567846837548305E-3</c:v>
                </c:pt>
                <c:pt idx="6441">
                  <c:v>2.7173153018106137E-2</c:v>
                </c:pt>
                <c:pt idx="6442">
                  <c:v>-7.9742375027614049E-4</c:v>
                </c:pt>
                <c:pt idx="6443">
                  <c:v>-1.1069882206520294E-2</c:v>
                </c:pt>
                <c:pt idx="6444">
                  <c:v>5.0132863971850128E-3</c:v>
                </c:pt>
                <c:pt idx="6445">
                  <c:v>-9.515669565786344E-3</c:v>
                </c:pt>
                <c:pt idx="6446">
                  <c:v>2.5670832760603536E-2</c:v>
                </c:pt>
                <c:pt idx="6447">
                  <c:v>-1.1277465252639746E-2</c:v>
                </c:pt>
                <c:pt idx="6448">
                  <c:v>4.4871162859152491E-3</c:v>
                </c:pt>
                <c:pt idx="6449">
                  <c:v>-4.0006832461665802E-2</c:v>
                </c:pt>
                <c:pt idx="6450">
                  <c:v>-1.5417256361818252E-3</c:v>
                </c:pt>
                <c:pt idx="6451">
                  <c:v>-1.7208542567212628E-2</c:v>
                </c:pt>
                <c:pt idx="6452">
                  <c:v>9.7595755482924491E-3</c:v>
                </c:pt>
              </c:numCache>
            </c:numRef>
          </c:val>
          <c:smooth val="0"/>
        </c:ser>
        <c:dLbls>
          <c:showLegendKey val="0"/>
          <c:showVal val="0"/>
          <c:showCatName val="0"/>
          <c:showSerName val="0"/>
          <c:showPercent val="0"/>
          <c:showBubbleSize val="0"/>
        </c:dLbls>
        <c:smooth val="0"/>
        <c:axId val="180726048"/>
        <c:axId val="180726608"/>
      </c:lineChart>
      <c:catAx>
        <c:axId val="180726048"/>
        <c:scaling>
          <c:orientation val="minMax"/>
        </c:scaling>
        <c:delete val="0"/>
        <c:axPos val="b"/>
        <c:majorTickMark val="out"/>
        <c:minorTickMark val="none"/>
        <c:tickLblPos val="nextTo"/>
        <c:crossAx val="180726608"/>
        <c:crosses val="autoZero"/>
        <c:auto val="1"/>
        <c:lblAlgn val="ctr"/>
        <c:lblOffset val="100"/>
        <c:noMultiLvlLbl val="0"/>
      </c:catAx>
      <c:valAx>
        <c:axId val="180726608"/>
        <c:scaling>
          <c:orientation val="minMax"/>
        </c:scaling>
        <c:delete val="0"/>
        <c:axPos val="l"/>
        <c:majorGridlines/>
        <c:numFmt formatCode="General" sourceLinked="1"/>
        <c:majorTickMark val="out"/>
        <c:minorTickMark val="none"/>
        <c:tickLblPos val="nextTo"/>
        <c:crossAx val="180726048"/>
        <c:crosses val="autoZero"/>
        <c:crossBetween val="between"/>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03C0D92-DE23-453A-B73B-891D9CFDFA94}" type="datetimeFigureOut">
              <a:rPr lang="es-ES" smtClean="0"/>
              <a:pPr/>
              <a:t>27/09/2018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1DCB9E5-C26D-4292-A700-A57A4ED368C8}"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3C0D92-DE23-453A-B73B-891D9CFDFA94}" type="datetimeFigureOut">
              <a:rPr lang="es-ES" smtClean="0"/>
              <a:pPr/>
              <a:t>27/09/2018</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DCB9E5-C26D-4292-A700-A57A4ED368C8}"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052736"/>
            <a:ext cx="8229600" cy="1143000"/>
          </a:xfrm>
        </p:spPr>
        <p:txBody>
          <a:bodyPr>
            <a:normAutofit fontScale="90000"/>
          </a:bodyPr>
          <a:lstStyle/>
          <a:p>
            <a:r>
              <a:rPr lang="es-ES" dirty="0" smtClean="0"/>
              <a:t>CAP 2. Riesgo de Mercado: </a:t>
            </a:r>
            <a:r>
              <a:rPr lang="es-ES" b="1" dirty="0" smtClean="0"/>
              <a:t>Hipótesis de Mercados Eficientes y alternativas de predicción de los Mercados Bursátiles</a:t>
            </a:r>
            <a:br>
              <a:rPr lang="es-ES" b="1" dirty="0" smtClean="0"/>
            </a:br>
            <a:endParaRPr lang="es-ES" dirty="0"/>
          </a:p>
        </p:txBody>
      </p:sp>
      <p:cxnSp>
        <p:nvCxnSpPr>
          <p:cNvPr id="5" name="4 Conector recto"/>
          <p:cNvCxnSpPr/>
          <p:nvPr/>
        </p:nvCxnSpPr>
        <p:spPr>
          <a:xfrm>
            <a:off x="0" y="2564904"/>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5 Rectángulo"/>
          <p:cNvSpPr/>
          <p:nvPr/>
        </p:nvSpPr>
        <p:spPr>
          <a:xfrm>
            <a:off x="611560" y="2636912"/>
            <a:ext cx="7992888" cy="738664"/>
          </a:xfrm>
          <a:prstGeom prst="rect">
            <a:avLst/>
          </a:prstGeom>
        </p:spPr>
        <p:txBody>
          <a:bodyPr wrap="square">
            <a:spAutoFit/>
          </a:bodyPr>
          <a:lstStyle/>
          <a:p>
            <a:r>
              <a:rPr lang="es-ES" sz="2400" b="1" dirty="0" smtClean="0"/>
              <a:t>Riesgo de Mercado: </a:t>
            </a:r>
            <a:r>
              <a:rPr lang="es-ES" dirty="0" smtClean="0"/>
              <a:t>Pérdidas derivadas del cambio adverso en el precio de un activo : Riesgo de precio, Riesgo de interés , Riesgo de tipo de cambio</a:t>
            </a:r>
          </a:p>
        </p:txBody>
      </p:sp>
      <p:sp>
        <p:nvSpPr>
          <p:cNvPr id="7" name="6 CuadroTexto"/>
          <p:cNvSpPr txBox="1"/>
          <p:nvPr/>
        </p:nvSpPr>
        <p:spPr>
          <a:xfrm>
            <a:off x="899592" y="3441680"/>
            <a:ext cx="7776864" cy="3139321"/>
          </a:xfrm>
          <a:prstGeom prst="rect">
            <a:avLst/>
          </a:prstGeom>
          <a:noFill/>
        </p:spPr>
        <p:txBody>
          <a:bodyPr wrap="square" rtlCol="0">
            <a:spAutoFit/>
          </a:bodyPr>
          <a:lstStyle/>
          <a:p>
            <a:r>
              <a:rPr lang="es-ES" b="1" dirty="0" smtClean="0"/>
              <a:t>Hipótesis de Mercados Eficientes</a:t>
            </a:r>
          </a:p>
          <a:p>
            <a:endParaRPr lang="es-ES" b="1" dirty="0" smtClean="0"/>
          </a:p>
          <a:p>
            <a:pPr lvl="1"/>
            <a:r>
              <a:rPr lang="es-ES" b="1" dirty="0" smtClean="0"/>
              <a:t>2.1. ¿Son los Mercados Eficientes? O ¿es la serie de rendimientos un ruido Blanco?.</a:t>
            </a:r>
            <a:r>
              <a:rPr lang="es-ES" dirty="0" smtClean="0"/>
              <a:t> ¿se puede predecir el comportamiento de los precios?</a:t>
            </a:r>
            <a:endParaRPr lang="es-ES" b="1" dirty="0" smtClean="0"/>
          </a:p>
          <a:p>
            <a:endParaRPr lang="es-ES" b="1" dirty="0" smtClean="0"/>
          </a:p>
          <a:p>
            <a:r>
              <a:rPr lang="es-ES" b="1" dirty="0" smtClean="0"/>
              <a:t>Modelización de series Temporales de precios. Alternativas de predicción</a:t>
            </a:r>
          </a:p>
          <a:p>
            <a:pPr lvl="1"/>
            <a:r>
              <a:rPr lang="es-ES" b="1" dirty="0" smtClean="0"/>
              <a:t>2.2 Análisis Técnico:</a:t>
            </a:r>
          </a:p>
          <a:p>
            <a:pPr lvl="1"/>
            <a:endParaRPr lang="es-ES" b="1" dirty="0" smtClean="0"/>
          </a:p>
          <a:p>
            <a:pPr lvl="1"/>
            <a:r>
              <a:rPr lang="es-ES" b="1" dirty="0" smtClean="0"/>
              <a:t>2.3. Modelización ARIMA</a:t>
            </a:r>
            <a:endParaRPr lang="es-ES" dirty="0" smtClean="0"/>
          </a:p>
          <a:p>
            <a:pPr lvl="1"/>
            <a:endParaRPr lang="es-ES" dirty="0" smtClean="0"/>
          </a:p>
          <a:p>
            <a:pPr lvl="1"/>
            <a:r>
              <a:rPr lang="es-ES" b="1" dirty="0" smtClean="0"/>
              <a:t>2.4. Modelos ARCH de </a:t>
            </a:r>
            <a:r>
              <a:rPr lang="es-ES" b="1" dirty="0" err="1" smtClean="0"/>
              <a:t>autocorrelación</a:t>
            </a:r>
            <a:r>
              <a:rPr lang="es-ES" b="1" dirty="0" smtClean="0"/>
              <a:t> en la varianza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2000"/>
                                        <p:tgtEl>
                                          <p:spTgt spid="7">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animEffect transition="in" filter="fade">
                                      <p:cBhvr>
                                        <p:cTn id="13" dur="2000"/>
                                        <p:tgtEl>
                                          <p:spTgt spid="7">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5" end="5"/>
                                            </p:txEl>
                                          </p:spTgt>
                                        </p:tgtEl>
                                        <p:attrNameLst>
                                          <p:attrName>style.visibility</p:attrName>
                                        </p:attrNameLst>
                                      </p:cBhvr>
                                      <p:to>
                                        <p:strVal val="visible"/>
                                      </p:to>
                                    </p:set>
                                    <p:animEffect transition="in" filter="fade">
                                      <p:cBhvr>
                                        <p:cTn id="16" dur="2000"/>
                                        <p:tgtEl>
                                          <p:spTgt spid="7">
                                            <p:txEl>
                                              <p:pRg st="5" end="5"/>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animEffect transition="in" filter="fade">
                                      <p:cBhvr>
                                        <p:cTn id="19" dur="2000"/>
                                        <p:tgtEl>
                                          <p:spTgt spid="7">
                                            <p:txEl>
                                              <p:pRg st="7" end="7"/>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xEl>
                                              <p:pRg st="9" end="9"/>
                                            </p:txEl>
                                          </p:spTgt>
                                        </p:tgtEl>
                                        <p:attrNameLst>
                                          <p:attrName>style.visibility</p:attrName>
                                        </p:attrNameLst>
                                      </p:cBhvr>
                                      <p:to>
                                        <p:strVal val="visible"/>
                                      </p:to>
                                    </p:set>
                                    <p:animEffect transition="in" filter="fade">
                                      <p:cBhvr>
                                        <p:cTn id="22" dur="20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267744" y="0"/>
            <a:ext cx="4536504" cy="4536504"/>
          </a:xfrm>
          <a:prstGeom prst="rect">
            <a:avLst/>
          </a:prstGeom>
          <a:noFill/>
          <a:ln w="9525">
            <a:noFill/>
            <a:miter lim="800000"/>
            <a:headEnd/>
            <a:tailEnd/>
          </a:ln>
        </p:spPr>
      </p:pic>
      <p:sp>
        <p:nvSpPr>
          <p:cNvPr id="3" name="2 CuadroTexto"/>
          <p:cNvSpPr txBox="1"/>
          <p:nvPr/>
        </p:nvSpPr>
        <p:spPr>
          <a:xfrm>
            <a:off x="611560" y="4653136"/>
            <a:ext cx="8208912" cy="1231106"/>
          </a:xfrm>
          <a:prstGeom prst="rect">
            <a:avLst/>
          </a:prstGeom>
          <a:noFill/>
        </p:spPr>
        <p:txBody>
          <a:bodyPr wrap="square" rtlCol="0">
            <a:spAutoFit/>
          </a:bodyPr>
          <a:lstStyle/>
          <a:p>
            <a:r>
              <a:rPr lang="en-US" dirty="0" smtClean="0"/>
              <a:t> </a:t>
            </a:r>
            <a:r>
              <a:rPr lang="en-US" b="1" dirty="0" smtClean="0"/>
              <a:t>Augmented Dickey-Fuller Test</a:t>
            </a:r>
          </a:p>
          <a:p>
            <a:endParaRPr lang="en-US" sz="1400" dirty="0" smtClean="0"/>
          </a:p>
          <a:p>
            <a:r>
              <a:rPr lang="en-US" sz="1400" dirty="0" smtClean="0"/>
              <a:t>data:  ibex35 </a:t>
            </a:r>
          </a:p>
          <a:p>
            <a:r>
              <a:rPr lang="en-US" sz="1400" dirty="0" smtClean="0"/>
              <a:t>Dickey-Fuller = -1.7627, Lag order = 18, p-value = 0.6789</a:t>
            </a:r>
          </a:p>
          <a:p>
            <a:r>
              <a:rPr lang="en-US" sz="1400" dirty="0" smtClean="0"/>
              <a:t>alternative hypothesis: stationary </a:t>
            </a:r>
            <a:endParaRPr lang="es-E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420888"/>
            <a:ext cx="1486689" cy="369332"/>
          </a:xfrm>
          <a:prstGeom prst="rect">
            <a:avLst/>
          </a:prstGeom>
          <a:noFill/>
        </p:spPr>
        <p:txBody>
          <a:bodyPr wrap="none" rtlCol="0">
            <a:spAutoFit/>
          </a:bodyPr>
          <a:lstStyle/>
          <a:p>
            <a:r>
              <a:rPr lang="es-ES" b="1" dirty="0" err="1" smtClean="0"/>
              <a:t>Correlograma</a:t>
            </a:r>
            <a:endParaRPr lang="es-ES" b="1" dirty="0"/>
          </a:p>
        </p:txBody>
      </p:sp>
      <p:pic>
        <p:nvPicPr>
          <p:cNvPr id="22530" name="Picture 2"/>
          <p:cNvPicPr>
            <a:picLocks noChangeAspect="1" noChangeArrowheads="1"/>
          </p:cNvPicPr>
          <p:nvPr/>
        </p:nvPicPr>
        <p:blipFill>
          <a:blip r:embed="rId2" cstate="print"/>
          <a:srcRect/>
          <a:stretch>
            <a:fillRect/>
          </a:stretch>
        </p:blipFill>
        <p:spPr bwMode="auto">
          <a:xfrm>
            <a:off x="219075" y="764704"/>
            <a:ext cx="8924925" cy="1457325"/>
          </a:xfrm>
          <a:prstGeom prst="rect">
            <a:avLst/>
          </a:prstGeom>
          <a:noFill/>
          <a:ln w="9525">
            <a:noFill/>
            <a:miter lim="800000"/>
            <a:headEnd/>
            <a:tailEnd/>
          </a:ln>
        </p:spPr>
      </p:pic>
      <p:sp>
        <p:nvSpPr>
          <p:cNvPr id="4" name="3 CuadroTexto"/>
          <p:cNvSpPr txBox="1"/>
          <p:nvPr/>
        </p:nvSpPr>
        <p:spPr>
          <a:xfrm>
            <a:off x="251520" y="188640"/>
            <a:ext cx="5357621" cy="369332"/>
          </a:xfrm>
          <a:prstGeom prst="rect">
            <a:avLst/>
          </a:prstGeom>
          <a:noFill/>
        </p:spPr>
        <p:txBody>
          <a:bodyPr wrap="none" rtlCol="0">
            <a:spAutoFit/>
          </a:bodyPr>
          <a:lstStyle/>
          <a:p>
            <a:r>
              <a:rPr lang="es-ES" dirty="0" smtClean="0"/>
              <a:t>2. Un ruido blanco no se encuentra </a:t>
            </a:r>
            <a:r>
              <a:rPr lang="es-ES" dirty="0" err="1" smtClean="0"/>
              <a:t>autocorrelacionado</a:t>
            </a:r>
            <a:endParaRPr lang="es-ES" dirty="0"/>
          </a:p>
        </p:txBody>
      </p:sp>
      <p:pic>
        <p:nvPicPr>
          <p:cNvPr id="22531" name="Picture 3"/>
          <p:cNvPicPr>
            <a:picLocks noChangeAspect="1" noChangeArrowheads="1"/>
          </p:cNvPicPr>
          <p:nvPr/>
        </p:nvPicPr>
        <p:blipFill>
          <a:blip r:embed="rId3" cstate="print"/>
          <a:srcRect/>
          <a:stretch>
            <a:fillRect/>
          </a:stretch>
        </p:blipFill>
        <p:spPr bwMode="auto">
          <a:xfrm>
            <a:off x="2051720" y="3068960"/>
            <a:ext cx="6343650" cy="1181100"/>
          </a:xfrm>
          <a:prstGeom prst="rect">
            <a:avLst/>
          </a:prstGeom>
          <a:noFill/>
          <a:ln w="9525">
            <a:noFill/>
            <a:miter lim="800000"/>
            <a:headEnd/>
            <a:tailEnd/>
          </a:ln>
        </p:spPr>
      </p:pic>
      <p:sp>
        <p:nvSpPr>
          <p:cNvPr id="6" name="5 CuadroTexto"/>
          <p:cNvSpPr txBox="1"/>
          <p:nvPr/>
        </p:nvSpPr>
        <p:spPr>
          <a:xfrm>
            <a:off x="1403648" y="3284984"/>
            <a:ext cx="545277" cy="369332"/>
          </a:xfrm>
          <a:prstGeom prst="rect">
            <a:avLst/>
          </a:prstGeom>
          <a:noFill/>
        </p:spPr>
        <p:txBody>
          <a:bodyPr wrap="none" rtlCol="0">
            <a:spAutoFit/>
          </a:bodyPr>
          <a:lstStyle/>
          <a:p>
            <a:r>
              <a:rPr lang="es-ES" dirty="0" smtClean="0"/>
              <a:t>ACF</a:t>
            </a:r>
            <a:endParaRPr lang="es-ES" dirty="0"/>
          </a:p>
        </p:txBody>
      </p:sp>
      <p:pic>
        <p:nvPicPr>
          <p:cNvPr id="22532" name="Picture 4"/>
          <p:cNvPicPr>
            <a:picLocks noChangeAspect="1" noChangeArrowheads="1"/>
          </p:cNvPicPr>
          <p:nvPr/>
        </p:nvPicPr>
        <p:blipFill>
          <a:blip r:embed="rId4" cstate="print"/>
          <a:srcRect/>
          <a:stretch>
            <a:fillRect/>
          </a:stretch>
        </p:blipFill>
        <p:spPr bwMode="auto">
          <a:xfrm>
            <a:off x="355600" y="5013176"/>
            <a:ext cx="8788400" cy="863600"/>
          </a:xfrm>
          <a:prstGeom prst="rect">
            <a:avLst/>
          </a:prstGeom>
          <a:noFill/>
          <a:ln w="9525">
            <a:noFill/>
            <a:miter lim="800000"/>
            <a:headEnd/>
            <a:tailEnd/>
          </a:ln>
        </p:spPr>
      </p:pic>
      <p:sp>
        <p:nvSpPr>
          <p:cNvPr id="8" name="7 CuadroTexto"/>
          <p:cNvSpPr txBox="1"/>
          <p:nvPr/>
        </p:nvSpPr>
        <p:spPr>
          <a:xfrm>
            <a:off x="755576" y="4509120"/>
            <a:ext cx="646908" cy="369332"/>
          </a:xfrm>
          <a:prstGeom prst="rect">
            <a:avLst/>
          </a:prstGeom>
          <a:noFill/>
        </p:spPr>
        <p:txBody>
          <a:bodyPr wrap="none" rtlCol="0">
            <a:spAutoFit/>
          </a:bodyPr>
          <a:lstStyle/>
          <a:p>
            <a:r>
              <a:rPr lang="es-ES" dirty="0" smtClean="0"/>
              <a:t>PACF</a:t>
            </a: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462088" y="319088"/>
            <a:ext cx="6219825" cy="621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3"/>
          <p:cNvPicPr>
            <a:picLocks noChangeAspect="1" noChangeArrowheads="1"/>
          </p:cNvPicPr>
          <p:nvPr/>
        </p:nvPicPr>
        <p:blipFill>
          <a:blip r:embed="rId2" cstate="print"/>
          <a:srcRect/>
          <a:stretch>
            <a:fillRect/>
          </a:stretch>
        </p:blipFill>
        <p:spPr bwMode="auto">
          <a:xfrm>
            <a:off x="1259632" y="476672"/>
            <a:ext cx="6086475" cy="485775"/>
          </a:xfrm>
          <a:prstGeom prst="rect">
            <a:avLst/>
          </a:prstGeom>
          <a:noFill/>
          <a:ln w="9525">
            <a:noFill/>
            <a:miter lim="800000"/>
            <a:headEnd/>
            <a:tailEnd/>
          </a:ln>
        </p:spPr>
      </p:pic>
      <p:sp>
        <p:nvSpPr>
          <p:cNvPr id="5" name="4 CuadroTexto"/>
          <p:cNvSpPr txBox="1"/>
          <p:nvPr/>
        </p:nvSpPr>
        <p:spPr>
          <a:xfrm>
            <a:off x="0" y="0"/>
            <a:ext cx="3712619" cy="369332"/>
          </a:xfrm>
          <a:prstGeom prst="rect">
            <a:avLst/>
          </a:prstGeom>
          <a:noFill/>
        </p:spPr>
        <p:txBody>
          <a:bodyPr wrap="none" rtlCol="0">
            <a:spAutoFit/>
          </a:bodyPr>
          <a:lstStyle/>
          <a:p>
            <a:r>
              <a:rPr lang="es-ES" b="1" dirty="0" smtClean="0"/>
              <a:t>Exponente de </a:t>
            </a:r>
            <a:r>
              <a:rPr lang="es-ES" b="1" dirty="0" err="1" smtClean="0"/>
              <a:t>Hurst</a:t>
            </a:r>
            <a:r>
              <a:rPr lang="es-ES" b="1" dirty="0" smtClean="0"/>
              <a:t> y Ruidos Blancos</a:t>
            </a:r>
            <a:endParaRPr lang="es-ES" b="1" dirty="0"/>
          </a:p>
        </p:txBody>
      </p:sp>
      <p:pic>
        <p:nvPicPr>
          <p:cNvPr id="24580" name="Picture 4"/>
          <p:cNvPicPr>
            <a:picLocks noChangeAspect="1" noChangeArrowheads="1"/>
          </p:cNvPicPr>
          <p:nvPr/>
        </p:nvPicPr>
        <p:blipFill>
          <a:blip r:embed="rId3" cstate="print"/>
          <a:srcRect/>
          <a:stretch>
            <a:fillRect/>
          </a:stretch>
        </p:blipFill>
        <p:spPr bwMode="auto">
          <a:xfrm>
            <a:off x="3131840" y="764704"/>
            <a:ext cx="2838450" cy="771525"/>
          </a:xfrm>
          <a:prstGeom prst="rect">
            <a:avLst/>
          </a:prstGeom>
          <a:noFill/>
          <a:ln w="9525">
            <a:noFill/>
            <a:miter lim="800000"/>
            <a:headEnd/>
            <a:tailEnd/>
          </a:ln>
        </p:spPr>
      </p:pic>
      <p:pic>
        <p:nvPicPr>
          <p:cNvPr id="24581" name="Picture 5"/>
          <p:cNvPicPr>
            <a:picLocks noChangeAspect="1" noChangeArrowheads="1"/>
          </p:cNvPicPr>
          <p:nvPr/>
        </p:nvPicPr>
        <p:blipFill>
          <a:blip r:embed="rId4" cstate="print"/>
          <a:srcRect/>
          <a:stretch>
            <a:fillRect/>
          </a:stretch>
        </p:blipFill>
        <p:spPr bwMode="auto">
          <a:xfrm>
            <a:off x="1043608" y="1556792"/>
            <a:ext cx="7372350" cy="685800"/>
          </a:xfrm>
          <a:prstGeom prst="rect">
            <a:avLst/>
          </a:prstGeom>
          <a:noFill/>
          <a:ln w="9525">
            <a:noFill/>
            <a:miter lim="800000"/>
            <a:headEnd/>
            <a:tailEnd/>
          </a:ln>
        </p:spPr>
      </p:pic>
      <p:pic>
        <p:nvPicPr>
          <p:cNvPr id="24582" name="Picture 6"/>
          <p:cNvPicPr>
            <a:picLocks noChangeAspect="1" noChangeArrowheads="1"/>
          </p:cNvPicPr>
          <p:nvPr/>
        </p:nvPicPr>
        <p:blipFill>
          <a:blip r:embed="rId5" cstate="print"/>
          <a:srcRect/>
          <a:stretch>
            <a:fillRect/>
          </a:stretch>
        </p:blipFill>
        <p:spPr bwMode="auto">
          <a:xfrm>
            <a:off x="3275856" y="2276872"/>
            <a:ext cx="2819400" cy="419100"/>
          </a:xfrm>
          <a:prstGeom prst="rect">
            <a:avLst/>
          </a:prstGeom>
          <a:noFill/>
          <a:ln w="9525">
            <a:noFill/>
            <a:miter lim="800000"/>
            <a:headEnd/>
            <a:tailEnd/>
          </a:ln>
        </p:spPr>
      </p:pic>
      <p:pic>
        <p:nvPicPr>
          <p:cNvPr id="24583" name="Picture 7"/>
          <p:cNvPicPr>
            <a:picLocks noChangeAspect="1" noChangeArrowheads="1"/>
          </p:cNvPicPr>
          <p:nvPr/>
        </p:nvPicPr>
        <p:blipFill>
          <a:blip r:embed="rId6" cstate="print"/>
          <a:srcRect/>
          <a:stretch>
            <a:fillRect/>
          </a:stretch>
        </p:blipFill>
        <p:spPr bwMode="auto">
          <a:xfrm>
            <a:off x="899592" y="2852936"/>
            <a:ext cx="7343775" cy="571500"/>
          </a:xfrm>
          <a:prstGeom prst="rect">
            <a:avLst/>
          </a:prstGeom>
          <a:noFill/>
          <a:ln w="9525">
            <a:noFill/>
            <a:miter lim="800000"/>
            <a:headEnd/>
            <a:tailEnd/>
          </a:ln>
        </p:spPr>
      </p:pic>
      <p:pic>
        <p:nvPicPr>
          <p:cNvPr id="24584" name="Picture 8"/>
          <p:cNvPicPr>
            <a:picLocks noChangeAspect="1" noChangeArrowheads="1"/>
          </p:cNvPicPr>
          <p:nvPr/>
        </p:nvPicPr>
        <p:blipFill>
          <a:blip r:embed="rId7" cstate="print"/>
          <a:srcRect/>
          <a:stretch>
            <a:fillRect/>
          </a:stretch>
        </p:blipFill>
        <p:spPr bwMode="auto">
          <a:xfrm>
            <a:off x="3203848" y="3356992"/>
            <a:ext cx="2628900" cy="571500"/>
          </a:xfrm>
          <a:prstGeom prst="rect">
            <a:avLst/>
          </a:prstGeom>
          <a:noFill/>
          <a:ln w="9525">
            <a:noFill/>
            <a:miter lim="800000"/>
            <a:headEnd/>
            <a:tailEnd/>
          </a:ln>
        </p:spPr>
      </p:pic>
      <p:pic>
        <p:nvPicPr>
          <p:cNvPr id="24585" name="Picture 9"/>
          <p:cNvPicPr>
            <a:picLocks noChangeAspect="1" noChangeArrowheads="1"/>
          </p:cNvPicPr>
          <p:nvPr/>
        </p:nvPicPr>
        <p:blipFill>
          <a:blip r:embed="rId8" cstate="print"/>
          <a:srcRect/>
          <a:stretch>
            <a:fillRect/>
          </a:stretch>
        </p:blipFill>
        <p:spPr bwMode="auto">
          <a:xfrm>
            <a:off x="1835696" y="4000060"/>
            <a:ext cx="5314553" cy="28579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a:stretch>
            <a:fillRect/>
          </a:stretch>
        </p:blipFill>
        <p:spPr bwMode="auto">
          <a:xfrm>
            <a:off x="467544" y="188640"/>
            <a:ext cx="4314825" cy="295275"/>
          </a:xfrm>
          <a:prstGeom prst="rect">
            <a:avLst/>
          </a:prstGeom>
          <a:noFill/>
          <a:ln w="9525">
            <a:noFill/>
            <a:miter lim="800000"/>
            <a:headEnd/>
            <a:tailEnd/>
          </a:ln>
        </p:spPr>
      </p:pic>
      <p:pic>
        <p:nvPicPr>
          <p:cNvPr id="25603" name="Picture 3"/>
          <p:cNvPicPr>
            <a:picLocks noChangeAspect="1" noChangeArrowheads="1"/>
          </p:cNvPicPr>
          <p:nvPr/>
        </p:nvPicPr>
        <p:blipFill>
          <a:blip r:embed="rId3" cstate="print"/>
          <a:srcRect/>
          <a:stretch>
            <a:fillRect/>
          </a:stretch>
        </p:blipFill>
        <p:spPr bwMode="auto">
          <a:xfrm>
            <a:off x="899592" y="476672"/>
            <a:ext cx="7677150" cy="2438400"/>
          </a:xfrm>
          <a:prstGeom prst="rect">
            <a:avLst/>
          </a:prstGeom>
          <a:noFill/>
          <a:ln w="9525">
            <a:noFill/>
            <a:miter lim="800000"/>
            <a:headEnd/>
            <a:tailEnd/>
          </a:ln>
        </p:spPr>
      </p:pic>
      <p:pic>
        <p:nvPicPr>
          <p:cNvPr id="25604" name="Picture 4"/>
          <p:cNvPicPr>
            <a:picLocks noChangeAspect="1" noChangeArrowheads="1"/>
          </p:cNvPicPr>
          <p:nvPr/>
        </p:nvPicPr>
        <p:blipFill>
          <a:blip r:embed="rId4" cstate="print"/>
          <a:srcRect/>
          <a:stretch>
            <a:fillRect/>
          </a:stretch>
        </p:blipFill>
        <p:spPr bwMode="auto">
          <a:xfrm>
            <a:off x="1259632" y="2996952"/>
            <a:ext cx="6572250" cy="819150"/>
          </a:xfrm>
          <a:prstGeom prst="rect">
            <a:avLst/>
          </a:prstGeom>
          <a:noFill/>
          <a:ln w="9525">
            <a:noFill/>
            <a:miter lim="800000"/>
            <a:headEnd/>
            <a:tailEnd/>
          </a:ln>
        </p:spPr>
      </p:pic>
      <p:pic>
        <p:nvPicPr>
          <p:cNvPr id="5" name="Picture 2"/>
          <p:cNvPicPr>
            <a:picLocks noChangeAspect="1" noChangeArrowheads="1"/>
          </p:cNvPicPr>
          <p:nvPr/>
        </p:nvPicPr>
        <p:blipFill>
          <a:blip r:embed="rId5" cstate="print"/>
          <a:srcRect/>
          <a:stretch>
            <a:fillRect/>
          </a:stretch>
        </p:blipFill>
        <p:spPr bwMode="auto">
          <a:xfrm>
            <a:off x="342900" y="4077072"/>
            <a:ext cx="8801100" cy="2400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323528" y="620688"/>
            <a:ext cx="8591550" cy="1085850"/>
          </a:xfrm>
          <a:prstGeom prst="rect">
            <a:avLst/>
          </a:prstGeom>
          <a:noFill/>
          <a:ln w="9525">
            <a:noFill/>
            <a:miter lim="800000"/>
            <a:headEnd/>
            <a:tailEnd/>
          </a:ln>
        </p:spPr>
      </p:pic>
      <p:pic>
        <p:nvPicPr>
          <p:cNvPr id="26626" name="Picture 2"/>
          <p:cNvPicPr>
            <a:picLocks noChangeAspect="1" noChangeArrowheads="1"/>
          </p:cNvPicPr>
          <p:nvPr/>
        </p:nvPicPr>
        <p:blipFill>
          <a:blip r:embed="rId3" cstate="print"/>
          <a:srcRect/>
          <a:stretch>
            <a:fillRect/>
          </a:stretch>
        </p:blipFill>
        <p:spPr bwMode="auto">
          <a:xfrm>
            <a:off x="1907704" y="1916832"/>
            <a:ext cx="5872708" cy="418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196752"/>
            <a:ext cx="6264696" cy="5040560"/>
          </a:xfrm>
          <a:prstGeom prst="rect">
            <a:avLst/>
          </a:prstGeom>
        </p:spPr>
        <p:txBody>
          <a:bodyPr wrap="square">
            <a:spAutoFit/>
          </a:bodyPr>
          <a:lstStyle/>
          <a:p>
            <a:r>
              <a:rPr lang="es-ES" dirty="0" err="1" smtClean="0"/>
              <a:t>Hurst</a:t>
            </a:r>
            <a:r>
              <a:rPr lang="es-ES" dirty="0" smtClean="0"/>
              <a:t> </a:t>
            </a:r>
            <a:r>
              <a:rPr lang="es-ES" dirty="0" err="1" smtClean="0"/>
              <a:t>Exponent</a:t>
            </a:r>
            <a:r>
              <a:rPr lang="es-ES" dirty="0" smtClean="0"/>
              <a:t> </a:t>
            </a:r>
            <a:r>
              <a:rPr lang="es-ES" dirty="0" err="1" smtClean="0"/>
              <a:t>from</a:t>
            </a:r>
            <a:r>
              <a:rPr lang="es-ES" dirty="0" smtClean="0"/>
              <a:t> R/S </a:t>
            </a:r>
            <a:r>
              <a:rPr lang="es-ES" dirty="0" err="1" smtClean="0"/>
              <a:t>Method</a:t>
            </a:r>
            <a:endParaRPr lang="es-ES" dirty="0" smtClean="0"/>
          </a:p>
          <a:p>
            <a:endParaRPr lang="es-ES" dirty="0" smtClean="0"/>
          </a:p>
          <a:p>
            <a:r>
              <a:rPr lang="es-ES" dirty="0" err="1" smtClean="0"/>
              <a:t>Call</a:t>
            </a:r>
            <a:r>
              <a:rPr lang="es-ES" dirty="0" smtClean="0"/>
              <a:t>:</a:t>
            </a:r>
          </a:p>
          <a:p>
            <a:r>
              <a:rPr lang="es-ES" dirty="0" smtClean="0"/>
              <a:t> </a:t>
            </a:r>
            <a:r>
              <a:rPr lang="es-ES" dirty="0" err="1" smtClean="0"/>
              <a:t>rsFit</a:t>
            </a:r>
            <a:r>
              <a:rPr lang="es-ES" dirty="0" smtClean="0"/>
              <a:t>(x = ibex35, </a:t>
            </a:r>
            <a:r>
              <a:rPr lang="es-ES" dirty="0" err="1" smtClean="0"/>
              <a:t>doplot</a:t>
            </a:r>
            <a:r>
              <a:rPr lang="es-ES" dirty="0" smtClean="0"/>
              <a:t> = T)</a:t>
            </a:r>
          </a:p>
          <a:p>
            <a:endParaRPr lang="es-ES" dirty="0" smtClean="0"/>
          </a:p>
          <a:p>
            <a:r>
              <a:rPr lang="es-ES" dirty="0" err="1" smtClean="0"/>
              <a:t>Method</a:t>
            </a:r>
            <a:r>
              <a:rPr lang="es-ES" dirty="0" smtClean="0"/>
              <a:t>:</a:t>
            </a:r>
          </a:p>
          <a:p>
            <a:r>
              <a:rPr lang="es-ES" dirty="0" smtClean="0"/>
              <a:t> R/S </a:t>
            </a:r>
            <a:r>
              <a:rPr lang="es-ES" dirty="0" err="1" smtClean="0"/>
              <a:t>Method</a:t>
            </a:r>
            <a:endParaRPr lang="es-ES" dirty="0" smtClean="0"/>
          </a:p>
          <a:p>
            <a:endParaRPr lang="es-ES" dirty="0" smtClean="0"/>
          </a:p>
          <a:p>
            <a:r>
              <a:rPr lang="es-ES" dirty="0" err="1" smtClean="0"/>
              <a:t>Hurst</a:t>
            </a:r>
            <a:r>
              <a:rPr lang="es-ES" dirty="0" smtClean="0"/>
              <a:t> </a:t>
            </a:r>
            <a:r>
              <a:rPr lang="es-ES" dirty="0" err="1" smtClean="0"/>
              <a:t>Exponent</a:t>
            </a:r>
            <a:r>
              <a:rPr lang="es-ES" dirty="0" smtClean="0"/>
              <a:t>:</a:t>
            </a:r>
          </a:p>
          <a:p>
            <a:r>
              <a:rPr lang="es-ES" dirty="0" smtClean="0"/>
              <a:t>          H      beta </a:t>
            </a:r>
          </a:p>
          <a:p>
            <a:r>
              <a:rPr lang="es-ES" dirty="0" smtClean="0"/>
              <a:t>  0.9378359 0.9378359 </a:t>
            </a:r>
          </a:p>
          <a:p>
            <a:endParaRPr lang="es-ES" dirty="0" smtClean="0"/>
          </a:p>
          <a:p>
            <a:r>
              <a:rPr lang="es-ES" dirty="0" err="1" smtClean="0"/>
              <a:t>Hurst</a:t>
            </a:r>
            <a:r>
              <a:rPr lang="es-ES" dirty="0" smtClean="0"/>
              <a:t> </a:t>
            </a:r>
            <a:r>
              <a:rPr lang="es-ES" dirty="0" err="1" smtClean="0"/>
              <a:t>Exponent</a:t>
            </a:r>
            <a:r>
              <a:rPr lang="es-ES" dirty="0" smtClean="0"/>
              <a:t> </a:t>
            </a:r>
            <a:r>
              <a:rPr lang="es-ES" dirty="0" err="1" smtClean="0"/>
              <a:t>Diagnostic</a:t>
            </a:r>
            <a:r>
              <a:rPr lang="es-ES" dirty="0" smtClean="0"/>
              <a:t>:</a:t>
            </a:r>
          </a:p>
          <a:p>
            <a:r>
              <a:rPr lang="es-ES" dirty="0" smtClean="0"/>
              <a:t>    </a:t>
            </a:r>
            <a:r>
              <a:rPr lang="es-ES" dirty="0" err="1" smtClean="0"/>
              <a:t>Estimate</a:t>
            </a:r>
            <a:r>
              <a:rPr lang="es-ES" dirty="0" smtClean="0"/>
              <a:t>    </a:t>
            </a:r>
            <a:r>
              <a:rPr lang="es-ES" dirty="0" err="1" smtClean="0"/>
              <a:t>Std.Err</a:t>
            </a:r>
            <a:r>
              <a:rPr lang="es-ES" dirty="0" smtClean="0"/>
              <a:t>  t-</a:t>
            </a:r>
            <a:r>
              <a:rPr lang="es-ES" dirty="0" err="1" smtClean="0"/>
              <a:t>value</a:t>
            </a:r>
            <a:r>
              <a:rPr lang="es-ES" dirty="0" smtClean="0"/>
              <a:t>     Pr(&gt;|t|)</a:t>
            </a:r>
          </a:p>
          <a:p>
            <a:r>
              <a:rPr lang="es-ES" dirty="0" smtClean="0"/>
              <a:t>X 0.9378359 0.02367118 39.61932 4.649424e-36</a:t>
            </a:r>
          </a:p>
          <a:p>
            <a:endParaRPr lang="es-ES" dirty="0" smtClean="0"/>
          </a:p>
          <a:p>
            <a:r>
              <a:rPr lang="es-ES" dirty="0" smtClean="0"/>
              <a:t>H0: H=5,  t-valor 18.4965811 </a:t>
            </a:r>
          </a:p>
          <a:p>
            <a:endParaRPr lang="es-ES" dirty="0"/>
          </a:p>
        </p:txBody>
      </p:sp>
      <p:pic>
        <p:nvPicPr>
          <p:cNvPr id="4098" name="Picture 2"/>
          <p:cNvPicPr>
            <a:picLocks noChangeAspect="1" noChangeArrowheads="1"/>
          </p:cNvPicPr>
          <p:nvPr/>
        </p:nvPicPr>
        <p:blipFill>
          <a:blip r:embed="rId2" cstate="print"/>
          <a:srcRect/>
          <a:stretch>
            <a:fillRect/>
          </a:stretch>
        </p:blipFill>
        <p:spPr bwMode="auto">
          <a:xfrm>
            <a:off x="4850904" y="0"/>
            <a:ext cx="4293096" cy="42930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51520" y="1196752"/>
            <a:ext cx="8064896" cy="5416868"/>
          </a:xfrm>
          <a:prstGeom prst="rect">
            <a:avLst/>
          </a:prstGeom>
          <a:noFill/>
        </p:spPr>
        <p:txBody>
          <a:bodyPr wrap="square" rtlCol="0">
            <a:spAutoFit/>
          </a:bodyPr>
          <a:lstStyle/>
          <a:p>
            <a:r>
              <a:rPr lang="en-US" dirty="0" smtClean="0"/>
              <a:t> </a:t>
            </a:r>
            <a:r>
              <a:rPr lang="en-US" b="1" dirty="0" smtClean="0"/>
              <a:t>BDS Test </a:t>
            </a:r>
          </a:p>
          <a:p>
            <a:r>
              <a:rPr lang="en-US" sz="1400" dirty="0" smtClean="0"/>
              <a:t>Embedding dimension =   2  3  4  5  6  7  8  9 10 </a:t>
            </a:r>
          </a:p>
          <a:p>
            <a:r>
              <a:rPr lang="en-US" sz="1400" dirty="0" smtClean="0"/>
              <a:t>Epsilon for close points =  1868.477 3736.955 5605.432 7473.909 </a:t>
            </a:r>
          </a:p>
          <a:p>
            <a:endParaRPr lang="en-US" dirty="0" smtClean="0"/>
          </a:p>
          <a:p>
            <a:r>
              <a:rPr lang="en-US" sz="1200" dirty="0" smtClean="0"/>
              <a:t>Standard Normal = </a:t>
            </a:r>
          </a:p>
          <a:p>
            <a:r>
              <a:rPr lang="en-US" sz="1200" dirty="0" smtClean="0"/>
              <a:t>       [ 1868.4774 ] [ 3736.9548 ] [ 5605.4321 ] [ 7473.9095 ]</a:t>
            </a:r>
          </a:p>
          <a:p>
            <a:r>
              <a:rPr lang="en-US" sz="1200" dirty="0" smtClean="0"/>
              <a:t>[ 2 ]       1050.408      1014.140      415.3918      276.7218</a:t>
            </a:r>
          </a:p>
          <a:p>
            <a:r>
              <a:rPr lang="en-US" sz="1200" dirty="0" smtClean="0"/>
              <a:t>[ 3 ]       1942.307      1387.722      464.5635      272.9287</a:t>
            </a:r>
          </a:p>
          <a:p>
            <a:r>
              <a:rPr lang="en-US" sz="1200" dirty="0" smtClean="0"/>
              <a:t>[ 4 ]       3922.585      1978.784      527.3705      270.0334</a:t>
            </a:r>
          </a:p>
          <a:p>
            <a:r>
              <a:rPr lang="en-US" sz="1200" dirty="0" smtClean="0"/>
              <a:t>[ 5 ]       8609.663      2969.706      616.0980      272.0703</a:t>
            </a:r>
          </a:p>
          <a:p>
            <a:r>
              <a:rPr lang="en-US" sz="1200" dirty="0" smtClean="0"/>
              <a:t>[ 6 ]      20136.524      4657.099      738.4485      278.5209</a:t>
            </a:r>
          </a:p>
          <a:p>
            <a:r>
              <a:rPr lang="en-US" sz="1200" dirty="0" smtClean="0"/>
              <a:t>[ 7 ]      49365.973      7571.997      904.7016      288.8529</a:t>
            </a:r>
          </a:p>
          <a:p>
            <a:r>
              <a:rPr lang="en-US" sz="1200" dirty="0" smtClean="0"/>
              <a:t>[ 8 ]     125375.518     12679.288     1129.4765      302.8120</a:t>
            </a:r>
          </a:p>
          <a:p>
            <a:r>
              <a:rPr lang="en-US" sz="1200" dirty="0" smtClean="0"/>
              <a:t>[ 9 ]     327128.724     21746.412     1433.2779      320.3375</a:t>
            </a:r>
          </a:p>
          <a:p>
            <a:r>
              <a:rPr lang="en-US" sz="1200" dirty="0" smtClean="0"/>
              <a:t>[ 10 ]    871788.224     38033.118     1844.7651      341.5279</a:t>
            </a:r>
          </a:p>
          <a:p>
            <a:endParaRPr lang="en-US" dirty="0" smtClean="0"/>
          </a:p>
          <a:p>
            <a:r>
              <a:rPr lang="en-US" sz="1200" dirty="0" smtClean="0"/>
              <a:t>p-value = </a:t>
            </a:r>
          </a:p>
          <a:p>
            <a:r>
              <a:rPr lang="en-US" sz="1200" dirty="0" smtClean="0"/>
              <a:t>       [ 1868.4774 ] [ 3736.9548 ] [ 5605.4321 ] [ 7473.9095 ]</a:t>
            </a:r>
          </a:p>
          <a:p>
            <a:r>
              <a:rPr lang="en-US" sz="1200" dirty="0" smtClean="0"/>
              <a:t>[ 2 ]              0             0             0             0</a:t>
            </a:r>
          </a:p>
          <a:p>
            <a:r>
              <a:rPr lang="en-US" sz="1200" dirty="0" smtClean="0"/>
              <a:t>[ 3 ]              0             0             0             0</a:t>
            </a:r>
          </a:p>
          <a:p>
            <a:r>
              <a:rPr lang="en-US" sz="1200" dirty="0" smtClean="0"/>
              <a:t>[ 4 ]              0             0             0             0</a:t>
            </a:r>
          </a:p>
          <a:p>
            <a:r>
              <a:rPr lang="en-US" sz="1200" dirty="0" smtClean="0"/>
              <a:t>[ 5 ]              0             0             0             0</a:t>
            </a:r>
          </a:p>
          <a:p>
            <a:r>
              <a:rPr lang="en-US" sz="1200" dirty="0" smtClean="0"/>
              <a:t>[ 6 ]              0             0             0             0</a:t>
            </a:r>
          </a:p>
          <a:p>
            <a:r>
              <a:rPr lang="en-US" sz="1200" dirty="0" smtClean="0"/>
              <a:t>[ 7 ]              0             0             0             0</a:t>
            </a:r>
          </a:p>
          <a:p>
            <a:r>
              <a:rPr lang="en-US" sz="1200" dirty="0" smtClean="0"/>
              <a:t>[ 8 ]              0             0             0             0</a:t>
            </a:r>
          </a:p>
          <a:p>
            <a:r>
              <a:rPr lang="en-US" sz="1200" dirty="0" smtClean="0"/>
              <a:t>[ 9 ]              0             0             0             0</a:t>
            </a:r>
          </a:p>
          <a:p>
            <a:r>
              <a:rPr lang="en-US" sz="1200" dirty="0" smtClean="0"/>
              <a:t>[ 10 ]             0             0             0             0</a:t>
            </a:r>
            <a:endParaRPr lang="es-ES" sz="1200" dirty="0"/>
          </a:p>
        </p:txBody>
      </p:sp>
      <p:cxnSp>
        <p:nvCxnSpPr>
          <p:cNvPr id="5" name="4 Conector recto"/>
          <p:cNvCxnSpPr/>
          <p:nvPr/>
        </p:nvCxnSpPr>
        <p:spPr>
          <a:xfrm>
            <a:off x="0" y="1052736"/>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395536" y="332656"/>
            <a:ext cx="824265" cy="369332"/>
          </a:xfrm>
          <a:prstGeom prst="rect">
            <a:avLst/>
          </a:prstGeom>
          <a:noFill/>
        </p:spPr>
        <p:txBody>
          <a:bodyPr wrap="none" rtlCol="0">
            <a:spAutoFit/>
          </a:bodyPr>
          <a:lstStyle/>
          <a:p>
            <a:r>
              <a:rPr lang="es-ES" dirty="0" smtClean="0"/>
              <a:t>Ho: IID</a:t>
            </a:r>
            <a:endParaRPr lang="es-ES" dirty="0"/>
          </a:p>
        </p:txBody>
      </p:sp>
      <p:sp>
        <p:nvSpPr>
          <p:cNvPr id="7" name="6 CuadroTexto"/>
          <p:cNvSpPr txBox="1"/>
          <p:nvPr/>
        </p:nvSpPr>
        <p:spPr>
          <a:xfrm>
            <a:off x="3203848" y="404664"/>
            <a:ext cx="5940152" cy="646331"/>
          </a:xfrm>
          <a:prstGeom prst="rect">
            <a:avLst/>
          </a:prstGeom>
          <a:noFill/>
        </p:spPr>
        <p:txBody>
          <a:bodyPr wrap="square" rtlCol="0">
            <a:spAutoFit/>
          </a:bodyPr>
          <a:lstStyle/>
          <a:p>
            <a:r>
              <a:rPr lang="es-ES" dirty="0" smtClean="0"/>
              <a:t>Es un test que no se basa en la </a:t>
            </a:r>
            <a:r>
              <a:rPr lang="es-ES" dirty="0" err="1" smtClean="0"/>
              <a:t>autocorrelación</a:t>
            </a:r>
            <a:r>
              <a:rPr lang="es-ES" dirty="0" smtClean="0"/>
              <a:t> dinámica sino en la </a:t>
            </a:r>
            <a:r>
              <a:rPr lang="es-ES" dirty="0" err="1" smtClean="0"/>
              <a:t>autocorrelación</a:t>
            </a:r>
            <a:r>
              <a:rPr lang="es-ES" dirty="0" smtClean="0"/>
              <a:t> espacial</a:t>
            </a: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1462088" y="319088"/>
            <a:ext cx="6219825" cy="621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1462088" y="319088"/>
            <a:ext cx="6219825" cy="621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1628800"/>
            <a:ext cx="6408712" cy="1384995"/>
          </a:xfrm>
          <a:prstGeom prst="rect">
            <a:avLst/>
          </a:prstGeom>
          <a:noFill/>
        </p:spPr>
        <p:txBody>
          <a:bodyPr wrap="square" rtlCol="0">
            <a:spAutoFit/>
          </a:bodyPr>
          <a:lstStyle/>
          <a:p>
            <a:r>
              <a:rPr lang="es-ES" sz="2800" dirty="0" smtClean="0"/>
              <a:t>Mercados de Renta Variable:</a:t>
            </a:r>
          </a:p>
          <a:p>
            <a:pPr>
              <a:buFont typeface="Arial" pitchFamily="34" charset="0"/>
              <a:buChar char="•"/>
            </a:pPr>
            <a:r>
              <a:rPr lang="es-ES" sz="2800" dirty="0" smtClean="0"/>
              <a:t>Mercado Primario</a:t>
            </a:r>
          </a:p>
          <a:p>
            <a:pPr>
              <a:buFont typeface="Arial" pitchFamily="34" charset="0"/>
              <a:buChar char="•"/>
            </a:pPr>
            <a:r>
              <a:rPr lang="es-ES" sz="2800" dirty="0" smtClean="0"/>
              <a:t>Mercado Secundario (Bolsas de Valores)</a:t>
            </a:r>
            <a:endParaRPr lang="es-ES" sz="2800" dirty="0"/>
          </a:p>
        </p:txBody>
      </p:sp>
      <p:sp>
        <p:nvSpPr>
          <p:cNvPr id="3" name="2 CuadroTexto"/>
          <p:cNvSpPr txBox="1"/>
          <p:nvPr/>
        </p:nvSpPr>
        <p:spPr>
          <a:xfrm>
            <a:off x="1043608" y="3068960"/>
            <a:ext cx="7272808" cy="1569660"/>
          </a:xfrm>
          <a:prstGeom prst="rect">
            <a:avLst/>
          </a:prstGeom>
          <a:noFill/>
        </p:spPr>
        <p:txBody>
          <a:bodyPr wrap="square" rtlCol="0">
            <a:spAutoFit/>
          </a:bodyPr>
          <a:lstStyle/>
          <a:p>
            <a:r>
              <a:rPr lang="es-ES" sz="2400" dirty="0" smtClean="0"/>
              <a:t>Principal objetivo de la Bolsa es dar liquidez a las acciones (participaciones o valores de renta Variable, y para ello es necesario que asigne el VALOR  a cada título de manera adecuada o eficiente.</a:t>
            </a:r>
            <a:endParaRPr lang="es-ES" sz="2400" dirty="0"/>
          </a:p>
        </p:txBody>
      </p:sp>
      <p:sp>
        <p:nvSpPr>
          <p:cNvPr id="4" name="3 Rectángulo"/>
          <p:cNvSpPr/>
          <p:nvPr/>
        </p:nvSpPr>
        <p:spPr>
          <a:xfrm>
            <a:off x="395536" y="404664"/>
            <a:ext cx="6480720" cy="369332"/>
          </a:xfrm>
          <a:prstGeom prst="rect">
            <a:avLst/>
          </a:prstGeom>
        </p:spPr>
        <p:txBody>
          <a:bodyPr wrap="square">
            <a:spAutoFit/>
          </a:bodyPr>
          <a:lstStyle/>
          <a:p>
            <a:r>
              <a:rPr lang="es-ES" b="1" dirty="0" smtClean="0"/>
              <a:t>2.1. Hipótesis de Mercados Eficientes</a:t>
            </a:r>
          </a:p>
        </p:txBody>
      </p:sp>
      <p:sp>
        <p:nvSpPr>
          <p:cNvPr id="5" name="4 CuadroTexto"/>
          <p:cNvSpPr txBox="1"/>
          <p:nvPr/>
        </p:nvSpPr>
        <p:spPr>
          <a:xfrm>
            <a:off x="4932040" y="0"/>
            <a:ext cx="1500732" cy="369332"/>
          </a:xfrm>
          <a:prstGeom prst="rect">
            <a:avLst/>
          </a:prstGeom>
          <a:noFill/>
        </p:spPr>
        <p:txBody>
          <a:bodyPr wrap="none" rtlCol="0">
            <a:spAutoFit/>
          </a:bodyPr>
          <a:lstStyle/>
          <a:p>
            <a:r>
              <a:rPr lang="es-ES" dirty="0" smtClean="0"/>
              <a:t>BIBLIOGRAFIA</a:t>
            </a:r>
            <a:endParaRPr lang="es-ES" dirty="0"/>
          </a:p>
        </p:txBody>
      </p:sp>
      <p:sp>
        <p:nvSpPr>
          <p:cNvPr id="6" name="5 CuadroTexto"/>
          <p:cNvSpPr txBox="1"/>
          <p:nvPr/>
        </p:nvSpPr>
        <p:spPr>
          <a:xfrm>
            <a:off x="5220072" y="260648"/>
            <a:ext cx="3456385" cy="923330"/>
          </a:xfrm>
          <a:prstGeom prst="rect">
            <a:avLst/>
          </a:prstGeom>
          <a:noFill/>
        </p:spPr>
        <p:txBody>
          <a:bodyPr wrap="square" rtlCol="0">
            <a:spAutoFit/>
          </a:bodyPr>
          <a:lstStyle/>
          <a:p>
            <a:r>
              <a:rPr lang="es-ES" dirty="0" smtClean="0"/>
              <a:t>CAPITULO 13 del Libro de </a:t>
            </a:r>
            <a:r>
              <a:rPr lang="es-ES" b="1" dirty="0" err="1" smtClean="0"/>
              <a:t>Brealey−Meyers</a:t>
            </a:r>
            <a:r>
              <a:rPr lang="es-ES" b="1" dirty="0" smtClean="0"/>
              <a:t>: </a:t>
            </a:r>
            <a:r>
              <a:rPr lang="es-ES" b="1" dirty="0" err="1" smtClean="0"/>
              <a:t>Corporate</a:t>
            </a:r>
            <a:r>
              <a:rPr lang="es-ES" b="1" dirty="0" smtClean="0"/>
              <a:t> </a:t>
            </a:r>
            <a:r>
              <a:rPr lang="es-ES" b="1" dirty="0" err="1" smtClean="0"/>
              <a:t>Gobernance</a:t>
            </a:r>
            <a:r>
              <a:rPr lang="es-ES" b="1" dirty="0" smtClean="0"/>
              <a:t>. Mc </a:t>
            </a:r>
            <a:r>
              <a:rPr lang="es-ES" b="1" dirty="0" err="1" smtClean="0"/>
              <a:t>Graw</a:t>
            </a:r>
            <a:r>
              <a:rPr lang="es-ES" b="1" dirty="0" smtClean="0"/>
              <a:t>-Hill</a:t>
            </a:r>
            <a:r>
              <a:rPr lang="es-ES" dirty="0" smtClean="0"/>
              <a:t>. </a:t>
            </a:r>
            <a:endParaRPr lang="es-ES" dirty="0"/>
          </a:p>
        </p:txBody>
      </p:sp>
      <p:sp>
        <p:nvSpPr>
          <p:cNvPr id="7" name="6 CuadroTexto"/>
          <p:cNvSpPr txBox="1"/>
          <p:nvPr/>
        </p:nvSpPr>
        <p:spPr>
          <a:xfrm>
            <a:off x="2123728" y="4941168"/>
            <a:ext cx="4674934" cy="369332"/>
          </a:xfrm>
          <a:prstGeom prst="rect">
            <a:avLst/>
          </a:prstGeom>
          <a:noFill/>
        </p:spPr>
        <p:txBody>
          <a:bodyPr wrap="none" rtlCol="0">
            <a:spAutoFit/>
          </a:bodyPr>
          <a:lstStyle/>
          <a:p>
            <a:r>
              <a:rPr lang="es-ES" b="1" dirty="0" smtClean="0"/>
              <a:t>Rendimiento de una Acción   r= (Div+P1-P0)/P0</a:t>
            </a:r>
            <a:endParaRPr lang="es-ES" b="1" dirty="0"/>
          </a:p>
        </p:txBody>
      </p:sp>
      <p:sp>
        <p:nvSpPr>
          <p:cNvPr id="8" name="7 CuadroTexto"/>
          <p:cNvSpPr txBox="1"/>
          <p:nvPr/>
        </p:nvSpPr>
        <p:spPr>
          <a:xfrm>
            <a:off x="2051720" y="5445224"/>
            <a:ext cx="5012847" cy="369332"/>
          </a:xfrm>
          <a:prstGeom prst="rect">
            <a:avLst/>
          </a:prstGeom>
          <a:noFill/>
        </p:spPr>
        <p:txBody>
          <a:bodyPr wrap="none" rtlCol="0">
            <a:spAutoFit/>
          </a:bodyPr>
          <a:lstStyle/>
          <a:p>
            <a:r>
              <a:rPr lang="es-ES" b="1" dirty="0" smtClean="0"/>
              <a:t>Rendimiento logarítmico  r=  log(P1Adj)-log(P0Adj)</a:t>
            </a:r>
            <a:endParaRPr lang="es-ES" b="1" dirty="0"/>
          </a:p>
        </p:txBody>
      </p:sp>
      <p:sp>
        <p:nvSpPr>
          <p:cNvPr id="9" name="8 CuadroTexto"/>
          <p:cNvSpPr txBox="1"/>
          <p:nvPr/>
        </p:nvSpPr>
        <p:spPr>
          <a:xfrm>
            <a:off x="395536" y="6093296"/>
            <a:ext cx="8509061" cy="369332"/>
          </a:xfrm>
          <a:prstGeom prst="rect">
            <a:avLst/>
          </a:prstGeom>
          <a:solidFill>
            <a:schemeClr val="tx1"/>
          </a:solidFill>
        </p:spPr>
        <p:txBody>
          <a:bodyPr wrap="none" rtlCol="0">
            <a:spAutoFit/>
          </a:bodyPr>
          <a:lstStyle/>
          <a:p>
            <a:r>
              <a:rPr lang="es-ES" b="1" dirty="0" smtClean="0">
                <a:solidFill>
                  <a:schemeClr val="bg1"/>
                </a:solidFill>
              </a:rPr>
              <a:t>¿Podemos predecir cual será el comportamiento futuro del rendimiento de una acción?</a:t>
            </a:r>
            <a:endParaRPr lang="es-ES"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404664"/>
            <a:ext cx="7632848" cy="800219"/>
          </a:xfrm>
          <a:prstGeom prst="rect">
            <a:avLst/>
          </a:prstGeom>
          <a:noFill/>
        </p:spPr>
        <p:txBody>
          <a:bodyPr wrap="square" rtlCol="0">
            <a:spAutoFit/>
          </a:bodyPr>
          <a:lstStyle/>
          <a:p>
            <a:r>
              <a:rPr lang="es-ES" b="1" dirty="0" err="1" smtClean="0"/>
              <a:t>Augmented</a:t>
            </a:r>
            <a:r>
              <a:rPr lang="es-ES" b="1" dirty="0" smtClean="0"/>
              <a:t> </a:t>
            </a:r>
            <a:r>
              <a:rPr lang="es-ES" b="1" dirty="0" err="1" smtClean="0"/>
              <a:t>Dickey-Fuller</a:t>
            </a:r>
            <a:r>
              <a:rPr lang="es-ES" b="1" dirty="0" smtClean="0"/>
              <a:t> Test</a:t>
            </a:r>
          </a:p>
          <a:p>
            <a:r>
              <a:rPr lang="es-ES" sz="1400" dirty="0" err="1" smtClean="0"/>
              <a:t>Dickey-Fuller</a:t>
            </a:r>
            <a:r>
              <a:rPr lang="es-ES" sz="1400" dirty="0" smtClean="0"/>
              <a:t> = -17.1409, </a:t>
            </a:r>
            <a:r>
              <a:rPr lang="es-ES" sz="1400" dirty="0" err="1" smtClean="0"/>
              <a:t>Lag</a:t>
            </a:r>
            <a:r>
              <a:rPr lang="es-ES" sz="1400" dirty="0" smtClean="0"/>
              <a:t> </a:t>
            </a:r>
            <a:r>
              <a:rPr lang="es-ES" sz="1400" dirty="0" err="1" smtClean="0"/>
              <a:t>order</a:t>
            </a:r>
            <a:r>
              <a:rPr lang="es-ES" sz="1400" dirty="0" smtClean="0"/>
              <a:t> = 18, p-</a:t>
            </a:r>
            <a:r>
              <a:rPr lang="es-ES" sz="1400" dirty="0" err="1" smtClean="0"/>
              <a:t>value</a:t>
            </a:r>
            <a:r>
              <a:rPr lang="es-ES" sz="1400" dirty="0" smtClean="0"/>
              <a:t> = 0.01</a:t>
            </a:r>
          </a:p>
          <a:p>
            <a:r>
              <a:rPr lang="es-ES" sz="1400" dirty="0" err="1" smtClean="0"/>
              <a:t>alternative</a:t>
            </a:r>
            <a:r>
              <a:rPr lang="es-ES" sz="1400" dirty="0" smtClean="0"/>
              <a:t> </a:t>
            </a:r>
            <a:r>
              <a:rPr lang="es-ES" sz="1400" dirty="0" err="1" smtClean="0"/>
              <a:t>hypothesis</a:t>
            </a:r>
            <a:r>
              <a:rPr lang="es-ES" sz="1400" dirty="0" smtClean="0"/>
              <a:t>: </a:t>
            </a:r>
            <a:r>
              <a:rPr lang="es-ES" sz="1400" dirty="0" err="1" smtClean="0"/>
              <a:t>stationary</a:t>
            </a:r>
            <a:r>
              <a:rPr lang="es-ES" sz="1400" dirty="0" smtClean="0"/>
              <a:t> </a:t>
            </a:r>
          </a:p>
        </p:txBody>
      </p:sp>
      <p:sp>
        <p:nvSpPr>
          <p:cNvPr id="3" name="2 CuadroTexto"/>
          <p:cNvSpPr txBox="1"/>
          <p:nvPr/>
        </p:nvSpPr>
        <p:spPr>
          <a:xfrm>
            <a:off x="611560" y="1268760"/>
            <a:ext cx="7848872" cy="5355312"/>
          </a:xfrm>
          <a:prstGeom prst="rect">
            <a:avLst/>
          </a:prstGeom>
          <a:noFill/>
        </p:spPr>
        <p:txBody>
          <a:bodyPr wrap="square" rtlCol="0">
            <a:spAutoFit/>
          </a:bodyPr>
          <a:lstStyle/>
          <a:p>
            <a:r>
              <a:rPr lang="en-US" b="1" dirty="0" smtClean="0"/>
              <a:t>BDS Test </a:t>
            </a:r>
          </a:p>
          <a:p>
            <a:r>
              <a:rPr lang="en-US" sz="1200" dirty="0" smtClean="0"/>
              <a:t>Embedding dimension =   2  3  4  5  6  7  8  9 10 </a:t>
            </a:r>
          </a:p>
          <a:p>
            <a:r>
              <a:rPr lang="en-US" sz="1200" dirty="0" smtClean="0"/>
              <a:t>Epsilon for close points =  0.0072 0.0144 0.0215 0.0287 </a:t>
            </a:r>
          </a:p>
          <a:p>
            <a:endParaRPr lang="en-US" sz="1200" dirty="0" smtClean="0"/>
          </a:p>
          <a:p>
            <a:r>
              <a:rPr lang="en-US" sz="1200" dirty="0" smtClean="0"/>
              <a:t>Standard Normal = </a:t>
            </a:r>
          </a:p>
          <a:p>
            <a:r>
              <a:rPr lang="en-US" sz="1200" dirty="0" smtClean="0"/>
              <a:t>       [ 0.0072 ] [ 0.0144 ] [ 0.0215 ] [ 0.0287 ]</a:t>
            </a:r>
          </a:p>
          <a:p>
            <a:r>
              <a:rPr lang="en-US" sz="1200" dirty="0" smtClean="0"/>
              <a:t>[ 2 ]     18.3150    18.8479    18.4478    17.5362</a:t>
            </a:r>
          </a:p>
          <a:p>
            <a:r>
              <a:rPr lang="en-US" sz="1200" dirty="0" smtClean="0"/>
              <a:t>[ 3 ]     26.8493    26.3033    24.9548    23.6069</a:t>
            </a:r>
          </a:p>
          <a:p>
            <a:r>
              <a:rPr lang="en-US" sz="1200" dirty="0" smtClean="0"/>
              <a:t>[ 4 ]     36.4307    32.9863    29.6281    27.3703</a:t>
            </a:r>
          </a:p>
          <a:p>
            <a:r>
              <a:rPr lang="en-US" sz="1200" dirty="0" smtClean="0"/>
              <a:t>[ 5 ]     47.6006    39.3746    33.5747    30.3699</a:t>
            </a:r>
          </a:p>
          <a:p>
            <a:r>
              <a:rPr lang="en-US" sz="1200" dirty="0" smtClean="0"/>
              <a:t>[ 6 ]     63.2873    46.5236    37.2018    32.8590</a:t>
            </a:r>
          </a:p>
          <a:p>
            <a:r>
              <a:rPr lang="en-US" sz="1200" dirty="0" smtClean="0"/>
              <a:t>[ 7 ]     87.1375    55.5159    40.9551    34.9474</a:t>
            </a:r>
          </a:p>
          <a:p>
            <a:r>
              <a:rPr lang="en-US" sz="1200" dirty="0" smtClean="0"/>
              <a:t>[ 8 ]    120.5902    66.0815    44.7077    36.7364</a:t>
            </a:r>
          </a:p>
          <a:p>
            <a:r>
              <a:rPr lang="en-US" sz="1200" dirty="0" smtClean="0"/>
              <a:t>[ 9 ]    169.9451    79.2480    48.8299    38.5411</a:t>
            </a:r>
          </a:p>
          <a:p>
            <a:r>
              <a:rPr lang="en-US" sz="1200" dirty="0" smtClean="0"/>
              <a:t>[ 10 ]   244.8715    96.2096    53.3319    40.2199</a:t>
            </a:r>
          </a:p>
          <a:p>
            <a:endParaRPr lang="en-US" sz="1200" dirty="0" smtClean="0"/>
          </a:p>
          <a:p>
            <a:r>
              <a:rPr lang="en-US" sz="1200" dirty="0" smtClean="0"/>
              <a:t>p-value = </a:t>
            </a:r>
          </a:p>
          <a:p>
            <a:r>
              <a:rPr lang="en-US" sz="1200" dirty="0" smtClean="0"/>
              <a:t>       [ 0.0072 ] [ 0.0144 ] [ 0.0215 ] [ 0.0287 ]</a:t>
            </a:r>
          </a:p>
          <a:p>
            <a:r>
              <a:rPr lang="en-US" sz="1200" dirty="0" smtClean="0"/>
              <a:t>[ 2 ]           0          0          0          0</a:t>
            </a:r>
          </a:p>
          <a:p>
            <a:r>
              <a:rPr lang="en-US" sz="1200" dirty="0" smtClean="0"/>
              <a:t>[ 3 ]           0          0          0          0</a:t>
            </a:r>
          </a:p>
          <a:p>
            <a:r>
              <a:rPr lang="en-US" sz="1200" dirty="0" smtClean="0"/>
              <a:t>[ 4 ]           0          0          0          0</a:t>
            </a:r>
          </a:p>
          <a:p>
            <a:r>
              <a:rPr lang="en-US" sz="1200" dirty="0" smtClean="0"/>
              <a:t>[ 5 ]           0          0          0          0</a:t>
            </a:r>
          </a:p>
          <a:p>
            <a:r>
              <a:rPr lang="en-US" sz="1200" dirty="0" smtClean="0"/>
              <a:t>[ 6 ]           0          0          0          0</a:t>
            </a:r>
          </a:p>
          <a:p>
            <a:r>
              <a:rPr lang="en-US" sz="1200" dirty="0" smtClean="0"/>
              <a:t>[ 7 ]           0          0          0          0</a:t>
            </a:r>
          </a:p>
          <a:p>
            <a:r>
              <a:rPr lang="en-US" sz="1200" dirty="0" smtClean="0"/>
              <a:t>[ 8 ]           0          0          0          0</a:t>
            </a:r>
          </a:p>
          <a:p>
            <a:r>
              <a:rPr lang="en-US" sz="1200" dirty="0" smtClean="0"/>
              <a:t>[ 9 ]           0          0          0          0</a:t>
            </a:r>
          </a:p>
          <a:p>
            <a:r>
              <a:rPr lang="en-US" sz="1200" dirty="0" smtClean="0"/>
              <a:t>[ 10 ]          0          0          0          0</a:t>
            </a:r>
            <a:endParaRPr lang="en-US" sz="1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404664"/>
            <a:ext cx="4572000" cy="6463308"/>
          </a:xfrm>
          <a:prstGeom prst="rect">
            <a:avLst/>
          </a:prstGeom>
        </p:spPr>
        <p:txBody>
          <a:bodyPr>
            <a:spAutoFit/>
          </a:bodyPr>
          <a:lstStyle/>
          <a:p>
            <a:r>
              <a:rPr lang="es-ES" dirty="0" err="1" smtClean="0"/>
              <a:t>Title</a:t>
            </a:r>
            <a:r>
              <a:rPr lang="es-ES" dirty="0" smtClean="0"/>
              <a:t>:</a:t>
            </a:r>
          </a:p>
          <a:p>
            <a:r>
              <a:rPr lang="es-ES" dirty="0" smtClean="0"/>
              <a:t> </a:t>
            </a:r>
            <a:r>
              <a:rPr lang="es-ES" dirty="0" err="1" smtClean="0"/>
              <a:t>Hurst</a:t>
            </a:r>
            <a:r>
              <a:rPr lang="es-ES" dirty="0" smtClean="0"/>
              <a:t> </a:t>
            </a:r>
            <a:r>
              <a:rPr lang="es-ES" dirty="0" err="1" smtClean="0"/>
              <a:t>Exponent</a:t>
            </a:r>
            <a:r>
              <a:rPr lang="es-ES" dirty="0" smtClean="0"/>
              <a:t> </a:t>
            </a:r>
            <a:r>
              <a:rPr lang="es-ES" dirty="0" err="1" smtClean="0"/>
              <a:t>from</a:t>
            </a:r>
            <a:r>
              <a:rPr lang="es-ES" dirty="0" smtClean="0"/>
              <a:t> R/S </a:t>
            </a:r>
            <a:r>
              <a:rPr lang="es-ES" dirty="0" err="1" smtClean="0"/>
              <a:t>Method</a:t>
            </a:r>
            <a:endParaRPr lang="es-ES" dirty="0" smtClean="0"/>
          </a:p>
          <a:p>
            <a:endParaRPr lang="es-ES" dirty="0" smtClean="0"/>
          </a:p>
          <a:p>
            <a:r>
              <a:rPr lang="es-ES" dirty="0" err="1" smtClean="0"/>
              <a:t>Call</a:t>
            </a:r>
            <a:r>
              <a:rPr lang="es-ES" dirty="0" smtClean="0"/>
              <a:t>:</a:t>
            </a:r>
          </a:p>
          <a:p>
            <a:r>
              <a:rPr lang="es-ES" dirty="0" smtClean="0"/>
              <a:t> </a:t>
            </a:r>
            <a:r>
              <a:rPr lang="es-ES" dirty="0" err="1" smtClean="0"/>
              <a:t>rsFit</a:t>
            </a:r>
            <a:r>
              <a:rPr lang="es-ES" dirty="0" smtClean="0"/>
              <a:t>(x = </a:t>
            </a:r>
            <a:r>
              <a:rPr lang="es-ES" dirty="0" err="1" smtClean="0"/>
              <a:t>dlibex</a:t>
            </a:r>
            <a:r>
              <a:rPr lang="es-ES" dirty="0" smtClean="0"/>
              <a:t>, </a:t>
            </a:r>
            <a:r>
              <a:rPr lang="es-ES" dirty="0" err="1" smtClean="0"/>
              <a:t>doplot</a:t>
            </a:r>
            <a:r>
              <a:rPr lang="es-ES" dirty="0" smtClean="0"/>
              <a:t> = T)</a:t>
            </a:r>
          </a:p>
          <a:p>
            <a:endParaRPr lang="es-ES" dirty="0" smtClean="0"/>
          </a:p>
          <a:p>
            <a:r>
              <a:rPr lang="es-ES" dirty="0" err="1" smtClean="0"/>
              <a:t>Method</a:t>
            </a:r>
            <a:r>
              <a:rPr lang="es-ES" dirty="0" smtClean="0"/>
              <a:t>:</a:t>
            </a:r>
          </a:p>
          <a:p>
            <a:r>
              <a:rPr lang="es-ES" dirty="0" smtClean="0"/>
              <a:t> R/S </a:t>
            </a:r>
            <a:r>
              <a:rPr lang="es-ES" dirty="0" err="1" smtClean="0"/>
              <a:t>Method</a:t>
            </a:r>
            <a:endParaRPr lang="es-ES" dirty="0" smtClean="0"/>
          </a:p>
          <a:p>
            <a:endParaRPr lang="es-ES" dirty="0" smtClean="0"/>
          </a:p>
          <a:p>
            <a:r>
              <a:rPr lang="es-ES" dirty="0" err="1" smtClean="0"/>
              <a:t>Hurst</a:t>
            </a:r>
            <a:r>
              <a:rPr lang="es-ES" dirty="0" smtClean="0"/>
              <a:t> </a:t>
            </a:r>
            <a:r>
              <a:rPr lang="es-ES" dirty="0" err="1" smtClean="0"/>
              <a:t>Exponent</a:t>
            </a:r>
            <a:r>
              <a:rPr lang="es-ES" dirty="0" smtClean="0"/>
              <a:t>:</a:t>
            </a:r>
          </a:p>
          <a:p>
            <a:r>
              <a:rPr lang="es-ES" dirty="0" smtClean="0"/>
              <a:t>          H      beta </a:t>
            </a:r>
          </a:p>
          <a:p>
            <a:r>
              <a:rPr lang="es-ES" dirty="0" smtClean="0"/>
              <a:t>  0.6464525 0.6464525 </a:t>
            </a:r>
          </a:p>
          <a:p>
            <a:endParaRPr lang="es-ES" dirty="0" smtClean="0"/>
          </a:p>
          <a:p>
            <a:r>
              <a:rPr lang="es-ES" dirty="0" err="1" smtClean="0"/>
              <a:t>Hurst</a:t>
            </a:r>
            <a:r>
              <a:rPr lang="es-ES" dirty="0" smtClean="0"/>
              <a:t> </a:t>
            </a:r>
            <a:r>
              <a:rPr lang="es-ES" dirty="0" err="1" smtClean="0"/>
              <a:t>Exponent</a:t>
            </a:r>
            <a:r>
              <a:rPr lang="es-ES" dirty="0" smtClean="0"/>
              <a:t> </a:t>
            </a:r>
            <a:r>
              <a:rPr lang="es-ES" dirty="0" err="1" smtClean="0"/>
              <a:t>Diagnostic</a:t>
            </a:r>
            <a:r>
              <a:rPr lang="es-ES" dirty="0" smtClean="0"/>
              <a:t>:</a:t>
            </a:r>
          </a:p>
          <a:p>
            <a:r>
              <a:rPr lang="es-ES" dirty="0" smtClean="0"/>
              <a:t>    </a:t>
            </a:r>
            <a:r>
              <a:rPr lang="es-ES" dirty="0" err="1" smtClean="0"/>
              <a:t>Estimate</a:t>
            </a:r>
            <a:r>
              <a:rPr lang="es-ES" dirty="0" smtClean="0"/>
              <a:t>    </a:t>
            </a:r>
            <a:r>
              <a:rPr lang="es-ES" dirty="0" err="1" smtClean="0"/>
              <a:t>Std.Err</a:t>
            </a:r>
            <a:r>
              <a:rPr lang="es-ES" dirty="0" smtClean="0"/>
              <a:t>  t-</a:t>
            </a:r>
            <a:r>
              <a:rPr lang="es-ES" dirty="0" err="1" smtClean="0"/>
              <a:t>value</a:t>
            </a:r>
            <a:r>
              <a:rPr lang="es-ES" dirty="0" smtClean="0"/>
              <a:t>     Pr(&gt;|t|)</a:t>
            </a:r>
          </a:p>
          <a:p>
            <a:r>
              <a:rPr lang="es-ES" dirty="0" smtClean="0"/>
              <a:t>X 0.6464525 0.03566262 18.12689 4.929466e-22</a:t>
            </a:r>
          </a:p>
          <a:p>
            <a:endParaRPr lang="es-ES" dirty="0" smtClean="0"/>
          </a:p>
          <a:p>
            <a:r>
              <a:rPr lang="es-ES" dirty="0" err="1" smtClean="0"/>
              <a:t>Parameter</a:t>
            </a:r>
            <a:r>
              <a:rPr lang="es-ES" dirty="0" smtClean="0"/>
              <a:t> </a:t>
            </a:r>
            <a:r>
              <a:rPr lang="es-ES" dirty="0" err="1" smtClean="0"/>
              <a:t>Settings</a:t>
            </a:r>
            <a:r>
              <a:rPr lang="es-ES" dirty="0" smtClean="0"/>
              <a:t>:</a:t>
            </a:r>
          </a:p>
          <a:p>
            <a:r>
              <a:rPr lang="es-ES" dirty="0" smtClean="0"/>
              <a:t>       n   </a:t>
            </a:r>
            <a:r>
              <a:rPr lang="es-ES" dirty="0" err="1" smtClean="0"/>
              <a:t>levels</a:t>
            </a:r>
            <a:r>
              <a:rPr lang="es-ES" dirty="0" smtClean="0"/>
              <a:t>  </a:t>
            </a:r>
            <a:r>
              <a:rPr lang="es-ES" dirty="0" err="1" smtClean="0"/>
              <a:t>minnpts</a:t>
            </a:r>
            <a:r>
              <a:rPr lang="es-ES" dirty="0" smtClean="0"/>
              <a:t> cut.off1 cut.off2 </a:t>
            </a:r>
          </a:p>
          <a:p>
            <a:r>
              <a:rPr lang="es-ES" dirty="0" smtClean="0"/>
              <a:t>    6453       50        3        5      316 </a:t>
            </a:r>
          </a:p>
          <a:p>
            <a:endParaRPr lang="es-ES" dirty="0" smtClean="0"/>
          </a:p>
          <a:p>
            <a:r>
              <a:rPr lang="es-ES" dirty="0" smtClean="0"/>
              <a:t>Ho: H=0.5; t-valor 4.10661079 </a:t>
            </a:r>
            <a:endParaRPr lang="es-ES" dirty="0"/>
          </a:p>
        </p:txBody>
      </p:sp>
      <p:pic>
        <p:nvPicPr>
          <p:cNvPr id="6146" name="Picture 2"/>
          <p:cNvPicPr>
            <a:picLocks noChangeAspect="1" noChangeArrowheads="1"/>
          </p:cNvPicPr>
          <p:nvPr/>
        </p:nvPicPr>
        <p:blipFill>
          <a:blip r:embed="rId2" cstate="print"/>
          <a:srcRect/>
          <a:stretch>
            <a:fillRect/>
          </a:stretch>
        </p:blipFill>
        <p:spPr bwMode="auto">
          <a:xfrm>
            <a:off x="4788024" y="0"/>
            <a:ext cx="4355976" cy="43559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1462088" y="319088"/>
            <a:ext cx="6219825" cy="621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69329" y="1124744"/>
            <a:ext cx="7863111" cy="5139462"/>
          </a:xfrm>
          <a:prstGeom prst="rect">
            <a:avLst/>
          </a:prstGeom>
          <a:noFill/>
          <a:ln w="9525">
            <a:noFill/>
            <a:miter lim="800000"/>
            <a:headEnd/>
            <a:tailEnd/>
          </a:ln>
          <a:effectLst/>
        </p:spPr>
      </p:pic>
      <p:sp>
        <p:nvSpPr>
          <p:cNvPr id="5" name="4 CuadroTexto"/>
          <p:cNvSpPr txBox="1"/>
          <p:nvPr/>
        </p:nvSpPr>
        <p:spPr>
          <a:xfrm>
            <a:off x="899592" y="620688"/>
            <a:ext cx="833883" cy="369332"/>
          </a:xfrm>
          <a:prstGeom prst="rect">
            <a:avLst/>
          </a:prstGeom>
          <a:noFill/>
        </p:spPr>
        <p:txBody>
          <a:bodyPr wrap="none" rtlCol="0">
            <a:spAutoFit/>
          </a:bodyPr>
          <a:lstStyle/>
          <a:p>
            <a:r>
              <a:rPr lang="es-ES" dirty="0" smtClean="0"/>
              <a:t>IBEX35</a:t>
            </a:r>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332656"/>
            <a:ext cx="7270516" cy="369332"/>
          </a:xfrm>
          <a:prstGeom prst="rect">
            <a:avLst/>
          </a:prstGeom>
          <a:noFill/>
        </p:spPr>
        <p:txBody>
          <a:bodyPr wrap="none" rtlCol="0">
            <a:spAutoFit/>
          </a:bodyPr>
          <a:lstStyle/>
          <a:p>
            <a:r>
              <a:rPr lang="es-ES" dirty="0" smtClean="0"/>
              <a:t>DLOG(IBEX35): serie de rendimientos del IBEX (tasa de variación diaria en %)</a:t>
            </a:r>
            <a:endParaRPr lang="es-ES" dirty="0"/>
          </a:p>
        </p:txBody>
      </p:sp>
      <p:graphicFrame>
        <p:nvGraphicFramePr>
          <p:cNvPr id="4" name="1 Gráfico"/>
          <p:cNvGraphicFramePr>
            <a:graphicFrameLocks noGrp="1"/>
          </p:cNvGraphicFramePr>
          <p:nvPr/>
        </p:nvGraphicFramePr>
        <p:xfrm>
          <a:off x="0" y="1052736"/>
          <a:ext cx="8755075" cy="555618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2" cstate="print"/>
          <a:srcRect/>
          <a:stretch>
            <a:fillRect/>
          </a:stretch>
        </p:blipFill>
        <p:spPr bwMode="auto">
          <a:xfrm>
            <a:off x="3131840" y="0"/>
            <a:ext cx="6776864" cy="6776864"/>
          </a:xfrm>
          <a:prstGeom prst="rect">
            <a:avLst/>
          </a:prstGeom>
          <a:noFill/>
        </p:spPr>
      </p:pic>
      <p:pic>
        <p:nvPicPr>
          <p:cNvPr id="2049" name="Picture 1"/>
          <p:cNvPicPr>
            <a:picLocks noChangeAspect="1" noChangeArrowheads="1"/>
          </p:cNvPicPr>
          <p:nvPr/>
        </p:nvPicPr>
        <p:blipFill>
          <a:blip r:embed="rId3" cstate="print"/>
          <a:srcRect/>
          <a:stretch>
            <a:fillRect/>
          </a:stretch>
        </p:blipFill>
        <p:spPr bwMode="auto">
          <a:xfrm>
            <a:off x="0" y="692696"/>
            <a:ext cx="3321104" cy="50405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88640"/>
            <a:ext cx="7992888" cy="369332"/>
          </a:xfrm>
          <a:prstGeom prst="rect">
            <a:avLst/>
          </a:prstGeom>
          <a:noFill/>
        </p:spPr>
        <p:txBody>
          <a:bodyPr wrap="square" rtlCol="0">
            <a:spAutoFit/>
          </a:bodyPr>
          <a:lstStyle/>
          <a:p>
            <a:r>
              <a:rPr lang="es-ES" dirty="0" smtClean="0"/>
              <a:t> </a:t>
            </a:r>
            <a:r>
              <a:rPr lang="es-ES" b="1" dirty="0" smtClean="0"/>
              <a:t>Hipótesis de Mercados Eficientes </a:t>
            </a:r>
            <a:r>
              <a:rPr lang="es-ES" dirty="0" smtClean="0"/>
              <a:t>(Eugene Fama)</a:t>
            </a:r>
            <a:endParaRPr lang="es-ES" dirty="0"/>
          </a:p>
        </p:txBody>
      </p:sp>
      <p:sp>
        <p:nvSpPr>
          <p:cNvPr id="3" name="2 CuadroTexto"/>
          <p:cNvSpPr txBox="1"/>
          <p:nvPr/>
        </p:nvSpPr>
        <p:spPr>
          <a:xfrm>
            <a:off x="395536" y="692696"/>
            <a:ext cx="8352928" cy="5909310"/>
          </a:xfrm>
          <a:prstGeom prst="rect">
            <a:avLst/>
          </a:prstGeom>
          <a:noFill/>
        </p:spPr>
        <p:txBody>
          <a:bodyPr wrap="square" rtlCol="0">
            <a:spAutoFit/>
          </a:bodyPr>
          <a:lstStyle/>
          <a:p>
            <a:r>
              <a:rPr lang="es-ES" dirty="0" smtClean="0"/>
              <a:t>Los mercados bursátiles funcionan eficientemente a la hora de fijar los precios de las acciones, esto es, </a:t>
            </a:r>
            <a:r>
              <a:rPr lang="es-ES" b="1" i="1" dirty="0" smtClean="0"/>
              <a:t>los precios de las acciones incorporan o reflejan toda la información relevante  que pueda ejercer algún tipo de influencia en la determinación de los precios</a:t>
            </a:r>
            <a:r>
              <a:rPr lang="es-ES" dirty="0" smtClean="0"/>
              <a:t>.</a:t>
            </a:r>
          </a:p>
          <a:p>
            <a:endParaRPr lang="es-ES" dirty="0" smtClean="0"/>
          </a:p>
          <a:p>
            <a:r>
              <a:rPr lang="es-ES" u="sng" dirty="0" smtClean="0"/>
              <a:t>Sólo la nueva información puede ayudar a explicar las variaciones en los precios</a:t>
            </a:r>
            <a:r>
              <a:rPr lang="es-ES" dirty="0" smtClean="0"/>
              <a:t>, y dicha nueva información se incorpora y se refleja de manera inmediata en los precios</a:t>
            </a:r>
          </a:p>
          <a:p>
            <a:endParaRPr lang="es-ES" dirty="0" smtClean="0"/>
          </a:p>
          <a:p>
            <a:pPr>
              <a:buFont typeface="Arial" pitchFamily="34" charset="0"/>
              <a:buChar char="•"/>
            </a:pPr>
            <a:r>
              <a:rPr lang="es-ES" b="1" dirty="0" smtClean="0"/>
              <a:t>Hipótesis Débil</a:t>
            </a:r>
            <a:r>
              <a:rPr lang="es-ES" dirty="0" smtClean="0"/>
              <a:t>: Mirar hacia atrás (series históricas) para intentar predecir el futuro no sirve de nada (cualquier información relevante del pasado ya se encuentra descontada en los precios presentes)</a:t>
            </a:r>
          </a:p>
          <a:p>
            <a:pPr>
              <a:buFont typeface="Arial" pitchFamily="34" charset="0"/>
              <a:buChar char="•"/>
            </a:pPr>
            <a:r>
              <a:rPr lang="es-ES" b="1" dirty="0" smtClean="0"/>
              <a:t>Hipótesis media</a:t>
            </a:r>
            <a:r>
              <a:rPr lang="es-ES" dirty="0" smtClean="0"/>
              <a:t>: Los precios reflejan no sólo la información relevante que pudiera aparecer en las series históricas sino también toda la información pública sobre la empresa, el sector o la economía en su conjunto que pueda influir en el precio de la acción (dicha información se encuentra ya descontada)</a:t>
            </a:r>
          </a:p>
          <a:p>
            <a:pPr>
              <a:buFont typeface="Arial" pitchFamily="34" charset="0"/>
              <a:buChar char="•"/>
            </a:pPr>
            <a:r>
              <a:rPr lang="es-ES" b="1" dirty="0" smtClean="0"/>
              <a:t>Hipótesis fuerte</a:t>
            </a:r>
            <a:r>
              <a:rPr lang="es-ES" dirty="0" smtClean="0"/>
              <a:t>: Los precios reflejan no sólo la información sobre las series temporales y la información pública fundamental de la acción. También reflejan cualquier información no pública o información privilegiada (rechaza por tanto que ni siquiera la existencia de información no hecha pública que poseen exclusivamente determinados agentes pueda permitirles obtener rendimientos superiores en relación al riesgo que asumen)</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88640"/>
            <a:ext cx="7992888" cy="584775"/>
          </a:xfrm>
          <a:prstGeom prst="rect">
            <a:avLst/>
          </a:prstGeom>
          <a:noFill/>
        </p:spPr>
        <p:txBody>
          <a:bodyPr wrap="square" rtlCol="0">
            <a:spAutoFit/>
          </a:bodyPr>
          <a:lstStyle/>
          <a:p>
            <a:r>
              <a:rPr lang="es-ES" sz="3200" dirty="0" smtClean="0"/>
              <a:t> </a:t>
            </a:r>
            <a:r>
              <a:rPr lang="es-ES" sz="3200" b="1" dirty="0" smtClean="0"/>
              <a:t>Hipótesis de Mercados Eficientes</a:t>
            </a:r>
            <a:endParaRPr lang="es-ES" sz="3200" dirty="0"/>
          </a:p>
        </p:txBody>
      </p:sp>
      <p:sp>
        <p:nvSpPr>
          <p:cNvPr id="3" name="2 CuadroTexto"/>
          <p:cNvSpPr txBox="1"/>
          <p:nvPr/>
        </p:nvSpPr>
        <p:spPr>
          <a:xfrm>
            <a:off x="611560" y="1196752"/>
            <a:ext cx="7416824" cy="1815882"/>
          </a:xfrm>
          <a:prstGeom prst="rect">
            <a:avLst/>
          </a:prstGeom>
          <a:noFill/>
        </p:spPr>
        <p:txBody>
          <a:bodyPr wrap="square" rtlCol="0">
            <a:spAutoFit/>
          </a:bodyPr>
          <a:lstStyle/>
          <a:p>
            <a:r>
              <a:rPr lang="es-ES" sz="2800" dirty="0" smtClean="0"/>
              <a:t>La hipótesis de mercados eficientes vendría a decir que los rendimientos de los activos son variables aleatorias independientes e idénticamente distribuidas (IID)</a:t>
            </a:r>
            <a:endParaRPr lang="es-ES" sz="2800" dirty="0"/>
          </a:p>
        </p:txBody>
      </p:sp>
      <p:sp>
        <p:nvSpPr>
          <p:cNvPr id="4" name="3 CuadroTexto"/>
          <p:cNvSpPr txBox="1"/>
          <p:nvPr/>
        </p:nvSpPr>
        <p:spPr>
          <a:xfrm>
            <a:off x="1250542" y="3140968"/>
            <a:ext cx="6138860" cy="1569660"/>
          </a:xfrm>
          <a:prstGeom prst="rect">
            <a:avLst/>
          </a:prstGeom>
          <a:noFill/>
        </p:spPr>
        <p:txBody>
          <a:bodyPr wrap="none" rtlCol="0">
            <a:spAutoFit/>
          </a:bodyPr>
          <a:lstStyle/>
          <a:p>
            <a:r>
              <a:rPr lang="es-ES" sz="2400" dirty="0" err="1" smtClean="0"/>
              <a:t>DlnX</a:t>
            </a:r>
            <a:r>
              <a:rPr lang="es-ES" sz="2400" dirty="0" smtClean="0"/>
              <a:t>(t)= u(t)</a:t>
            </a:r>
          </a:p>
          <a:p>
            <a:r>
              <a:rPr lang="es-ES" sz="2400" dirty="0"/>
              <a:t>o</a:t>
            </a:r>
            <a:endParaRPr lang="es-ES" sz="2400" dirty="0" smtClean="0"/>
          </a:p>
          <a:p>
            <a:r>
              <a:rPr lang="es-ES" sz="2400" dirty="0" err="1" smtClean="0"/>
              <a:t>lnX</a:t>
            </a:r>
            <a:r>
              <a:rPr lang="es-ES" sz="2400" dirty="0" smtClean="0"/>
              <a:t>(t) =</a:t>
            </a:r>
            <a:r>
              <a:rPr lang="es-ES" sz="2400" dirty="0" err="1" smtClean="0"/>
              <a:t>lnX</a:t>
            </a:r>
            <a:r>
              <a:rPr lang="es-ES" sz="2400" dirty="0" smtClean="0"/>
              <a:t>(t-1) + u(t)</a:t>
            </a:r>
          </a:p>
          <a:p>
            <a:r>
              <a:rPr lang="es-ES" sz="2400" dirty="0"/>
              <a:t> </a:t>
            </a:r>
            <a:r>
              <a:rPr lang="es-ES" sz="2400" dirty="0" smtClean="0"/>
              <a:t>                                     , siendo ut un ruido blanco</a:t>
            </a:r>
            <a:endParaRPr lang="es-ES" sz="2400" dirty="0"/>
          </a:p>
        </p:txBody>
      </p:sp>
      <p:sp>
        <p:nvSpPr>
          <p:cNvPr id="5" name="4 CuadroTexto"/>
          <p:cNvSpPr txBox="1"/>
          <p:nvPr/>
        </p:nvSpPr>
        <p:spPr>
          <a:xfrm>
            <a:off x="1968206" y="4965848"/>
            <a:ext cx="5165197" cy="769441"/>
          </a:xfrm>
          <a:prstGeom prst="rect">
            <a:avLst/>
          </a:prstGeom>
          <a:noFill/>
        </p:spPr>
        <p:txBody>
          <a:bodyPr wrap="none" rtlCol="0">
            <a:spAutoFit/>
          </a:bodyPr>
          <a:lstStyle/>
          <a:p>
            <a:r>
              <a:rPr lang="es-ES" sz="4400" dirty="0" smtClean="0"/>
              <a:t>E[X(t) / </a:t>
            </a:r>
            <a:r>
              <a:rPr lang="el-GR" sz="4400" dirty="0" smtClean="0"/>
              <a:t>Ω</a:t>
            </a:r>
            <a:r>
              <a:rPr lang="es-ES" sz="4400" dirty="0" smtClean="0"/>
              <a:t>(t-1)] =X(t-1)</a:t>
            </a:r>
            <a:endParaRPr lang="es-ES" sz="4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88640"/>
            <a:ext cx="7992888" cy="369332"/>
          </a:xfrm>
          <a:prstGeom prst="rect">
            <a:avLst/>
          </a:prstGeom>
          <a:noFill/>
        </p:spPr>
        <p:txBody>
          <a:bodyPr wrap="square" rtlCol="0">
            <a:spAutoFit/>
          </a:bodyPr>
          <a:lstStyle/>
          <a:p>
            <a:r>
              <a:rPr lang="es-ES" dirty="0" smtClean="0"/>
              <a:t> </a:t>
            </a:r>
            <a:r>
              <a:rPr lang="es-ES" b="1" dirty="0" smtClean="0"/>
              <a:t>Hipótesis de Mercados Eficientes</a:t>
            </a:r>
            <a:endParaRPr lang="es-ES" dirty="0"/>
          </a:p>
        </p:txBody>
      </p:sp>
      <p:sp>
        <p:nvSpPr>
          <p:cNvPr id="3" name="2 CuadroTexto"/>
          <p:cNvSpPr txBox="1"/>
          <p:nvPr/>
        </p:nvSpPr>
        <p:spPr>
          <a:xfrm>
            <a:off x="395536" y="620688"/>
            <a:ext cx="7992888" cy="369332"/>
          </a:xfrm>
          <a:prstGeom prst="rect">
            <a:avLst/>
          </a:prstGeom>
          <a:noFill/>
        </p:spPr>
        <p:txBody>
          <a:bodyPr wrap="square" rtlCol="0">
            <a:spAutoFit/>
          </a:bodyPr>
          <a:lstStyle/>
          <a:p>
            <a:r>
              <a:rPr lang="es-ES" dirty="0" smtClean="0"/>
              <a:t> Anomalías o incumplimiento de la </a:t>
            </a:r>
            <a:r>
              <a:rPr lang="es-ES" b="1" dirty="0" smtClean="0"/>
              <a:t>Hipótesis de Mercados Eficientes</a:t>
            </a:r>
            <a:endParaRPr lang="es-ES" dirty="0"/>
          </a:p>
        </p:txBody>
      </p:sp>
      <p:sp>
        <p:nvSpPr>
          <p:cNvPr id="4" name="3 CuadroTexto"/>
          <p:cNvSpPr txBox="1"/>
          <p:nvPr/>
        </p:nvSpPr>
        <p:spPr>
          <a:xfrm>
            <a:off x="1043608" y="1340768"/>
            <a:ext cx="7488832" cy="4801314"/>
          </a:xfrm>
          <a:prstGeom prst="rect">
            <a:avLst/>
          </a:prstGeom>
          <a:noFill/>
        </p:spPr>
        <p:txBody>
          <a:bodyPr wrap="square" rtlCol="0">
            <a:spAutoFit/>
          </a:bodyPr>
          <a:lstStyle/>
          <a:p>
            <a:pPr>
              <a:buFont typeface="Arial" pitchFamily="34" charset="0"/>
              <a:buChar char="•"/>
            </a:pPr>
            <a:r>
              <a:rPr lang="es-ES" dirty="0" smtClean="0"/>
              <a:t> Los mercados no siempre descuentan o incorporan la nueva información de manera inmediata a los precios. Puede existir un desfase desde que se produce un hecho relevante y el momento en que los precios se adaptan a dicha nueva información (si un inversor es capaz de adelantarse podrá utilizar ese desfase para obtener un beneficio)</a:t>
            </a:r>
          </a:p>
          <a:p>
            <a:pPr>
              <a:buFont typeface="Arial" pitchFamily="34" charset="0"/>
              <a:buChar char="•"/>
            </a:pPr>
            <a:r>
              <a:rPr lang="es-ES" dirty="0" smtClean="0"/>
              <a:t>Efecto Enero: existe evidencia de que a lo largo de periodos de tiempo prolongados, los precios de las acciones han tendido a experimentar un aumento atípico de precios entre diciembre y enero, lo cual es predecible y en consecuencia inconsistente con la HME</a:t>
            </a:r>
          </a:p>
          <a:p>
            <a:pPr>
              <a:buFont typeface="Arial" pitchFamily="34" charset="0"/>
              <a:buChar char="•"/>
            </a:pPr>
            <a:r>
              <a:rPr lang="es-ES" dirty="0" smtClean="0"/>
              <a:t>Reacción exagerada del mercado (</a:t>
            </a:r>
            <a:r>
              <a:rPr lang="es-ES" dirty="0" err="1" smtClean="0"/>
              <a:t>Sobrereacción</a:t>
            </a:r>
            <a:r>
              <a:rPr lang="es-ES" dirty="0" smtClean="0"/>
              <a:t>): Existe evidencia (De Bond y </a:t>
            </a:r>
            <a:r>
              <a:rPr lang="es-ES" dirty="0" err="1" smtClean="0"/>
              <a:t>Thaler</a:t>
            </a:r>
            <a:r>
              <a:rPr lang="es-ES" dirty="0" smtClean="0"/>
              <a:t> 1985) de que los precios de las acciones pueden reaccionar de forma exagerada a los anuncios de las noticias, y que los errores en la fijación de los precios se corrigen con lentitud (esta </a:t>
            </a:r>
            <a:r>
              <a:rPr lang="es-ES" dirty="0" err="1" smtClean="0"/>
              <a:t>sobrereacción</a:t>
            </a:r>
            <a:r>
              <a:rPr lang="es-ES" dirty="0" smtClean="0"/>
              <a:t> se puede utilizar para predecir el futuro y obtener beneficio)</a:t>
            </a:r>
          </a:p>
          <a:p>
            <a:pPr>
              <a:buFont typeface="Arial" pitchFamily="34" charset="0"/>
              <a:buChar char="•"/>
            </a:pPr>
            <a:r>
              <a:rPr lang="es-ES" dirty="0" smtClean="0"/>
              <a:t>Reversión a la media: Los rendimientos de las acciones muestran una reversión a la media, es decir, que las acciones con bajos rendimientos al día de hoy tienden a registrar rendimientos altos en el futuro y viceversa </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88640"/>
            <a:ext cx="7992888" cy="369332"/>
          </a:xfrm>
          <a:prstGeom prst="rect">
            <a:avLst/>
          </a:prstGeom>
          <a:noFill/>
        </p:spPr>
        <p:txBody>
          <a:bodyPr wrap="square" rtlCol="0">
            <a:spAutoFit/>
          </a:bodyPr>
          <a:lstStyle/>
          <a:p>
            <a:r>
              <a:rPr lang="es-ES" dirty="0" smtClean="0"/>
              <a:t> </a:t>
            </a:r>
            <a:r>
              <a:rPr lang="es-ES" b="1" dirty="0" smtClean="0"/>
              <a:t>Hipótesis de Mercados Eficientes</a:t>
            </a:r>
            <a:endParaRPr lang="es-ES" dirty="0"/>
          </a:p>
        </p:txBody>
      </p:sp>
      <p:sp>
        <p:nvSpPr>
          <p:cNvPr id="3" name="2 CuadroTexto"/>
          <p:cNvSpPr txBox="1"/>
          <p:nvPr/>
        </p:nvSpPr>
        <p:spPr>
          <a:xfrm>
            <a:off x="395536" y="620688"/>
            <a:ext cx="7992888" cy="369332"/>
          </a:xfrm>
          <a:prstGeom prst="rect">
            <a:avLst/>
          </a:prstGeom>
          <a:noFill/>
        </p:spPr>
        <p:txBody>
          <a:bodyPr wrap="square" rtlCol="0">
            <a:spAutoFit/>
          </a:bodyPr>
          <a:lstStyle/>
          <a:p>
            <a:r>
              <a:rPr lang="es-ES" dirty="0" smtClean="0"/>
              <a:t> Anomalías o incumplimiento de la </a:t>
            </a:r>
            <a:r>
              <a:rPr lang="es-ES" b="1" dirty="0" smtClean="0"/>
              <a:t>Hipótesis de Mercados Eficientes</a:t>
            </a:r>
            <a:endParaRPr lang="es-ES" dirty="0"/>
          </a:p>
        </p:txBody>
      </p:sp>
      <p:sp>
        <p:nvSpPr>
          <p:cNvPr id="4" name="3 CuadroTexto"/>
          <p:cNvSpPr txBox="1"/>
          <p:nvPr/>
        </p:nvSpPr>
        <p:spPr>
          <a:xfrm>
            <a:off x="251520" y="1340768"/>
            <a:ext cx="8280920" cy="2554545"/>
          </a:xfrm>
          <a:prstGeom prst="rect">
            <a:avLst/>
          </a:prstGeom>
          <a:noFill/>
        </p:spPr>
        <p:txBody>
          <a:bodyPr wrap="square" rtlCol="0">
            <a:spAutoFit/>
          </a:bodyPr>
          <a:lstStyle/>
          <a:p>
            <a:pPr marL="630238" indent="-185738">
              <a:buFont typeface="Arial" pitchFamily="34" charset="0"/>
              <a:buChar char="•"/>
            </a:pPr>
            <a:r>
              <a:rPr lang="es-ES" sz="2000" dirty="0" smtClean="0"/>
              <a:t>Los precios de las acciones no siguen un camino aleatorio.</a:t>
            </a:r>
          </a:p>
          <a:p>
            <a:pPr marL="630238" indent="-185738">
              <a:buFont typeface="Arial" pitchFamily="34" charset="0"/>
              <a:buChar char="•"/>
            </a:pPr>
            <a:r>
              <a:rPr lang="es-ES" sz="2000" dirty="0" smtClean="0"/>
              <a:t>Las variaciones de precios son </a:t>
            </a:r>
            <a:r>
              <a:rPr lang="es-ES" sz="2000" dirty="0" err="1" smtClean="0"/>
              <a:t>leptocúrticas</a:t>
            </a:r>
            <a:r>
              <a:rPr lang="es-ES" sz="2000" dirty="0" smtClean="0"/>
              <a:t>, con una media más elevada y unas colas más anchas que las que corresponden a la distribución normal</a:t>
            </a:r>
          </a:p>
          <a:p>
            <a:pPr marL="630238" indent="-185738">
              <a:buFont typeface="Arial" pitchFamily="34" charset="0"/>
              <a:buChar char="•"/>
            </a:pPr>
            <a:r>
              <a:rPr lang="es-ES" sz="2000" dirty="0" smtClean="0"/>
              <a:t>La volatilidad no permanece constante a lo largo del tiempo, a una racha de mucha volatilidad siguen rachas mas estables (</a:t>
            </a:r>
            <a:r>
              <a:rPr lang="es-ES" sz="2000" dirty="0" err="1" smtClean="0"/>
              <a:t>autocorrelación</a:t>
            </a:r>
            <a:r>
              <a:rPr lang="es-ES" sz="2000" dirty="0" smtClean="0"/>
              <a:t> en la volatilidad o varianza)</a:t>
            </a:r>
          </a:p>
          <a:p>
            <a:pPr marL="630238" indent="-185738">
              <a:buFont typeface="Arial" pitchFamily="34" charset="0"/>
              <a:buChar char="•"/>
            </a:pPr>
            <a:r>
              <a:rPr lang="es-ES" sz="2000" dirty="0" smtClean="0"/>
              <a:t>Sí parece existir memoria a largo plazo en las series de rendimientos</a:t>
            </a:r>
            <a:endParaRPr lang="es-ES" sz="2000" dirty="0"/>
          </a:p>
        </p:txBody>
      </p:sp>
      <p:sp>
        <p:nvSpPr>
          <p:cNvPr id="5" name="4 CuadroTexto"/>
          <p:cNvSpPr txBox="1"/>
          <p:nvPr/>
        </p:nvSpPr>
        <p:spPr>
          <a:xfrm>
            <a:off x="1043608" y="4437112"/>
            <a:ext cx="7056784" cy="1815882"/>
          </a:xfrm>
          <a:prstGeom prst="rect">
            <a:avLst/>
          </a:prstGeom>
          <a:noFill/>
        </p:spPr>
        <p:txBody>
          <a:bodyPr wrap="square" rtlCol="0">
            <a:spAutoFit/>
          </a:bodyPr>
          <a:lstStyle/>
          <a:p>
            <a:r>
              <a:rPr lang="es-ES" sz="2800" dirty="0" smtClean="0"/>
              <a:t>Y si rechazamos la Hipótesis de Mercados eficiente, entonces, ¿Qué se puede hacer para intentar mejorar nuestras previsiones sobre el futuro de los valores bursátiles</a:t>
            </a:r>
            <a:endParaRPr lang="es-E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5"/>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2" cstate="print"/>
          <a:srcRect/>
          <a:stretch>
            <a:fillRect/>
          </a:stretch>
        </p:blipFill>
        <p:spPr bwMode="auto">
          <a:xfrm>
            <a:off x="3131840" y="0"/>
            <a:ext cx="6776864" cy="6776864"/>
          </a:xfrm>
          <a:prstGeom prst="rect">
            <a:avLst/>
          </a:prstGeom>
          <a:noFill/>
        </p:spPr>
      </p:pic>
      <p:pic>
        <p:nvPicPr>
          <p:cNvPr id="2049" name="Picture 1"/>
          <p:cNvPicPr>
            <a:picLocks noChangeAspect="1" noChangeArrowheads="1"/>
          </p:cNvPicPr>
          <p:nvPr/>
        </p:nvPicPr>
        <p:blipFill>
          <a:blip r:embed="rId3" cstate="print"/>
          <a:srcRect/>
          <a:stretch>
            <a:fillRect/>
          </a:stretch>
        </p:blipFill>
        <p:spPr bwMode="auto">
          <a:xfrm>
            <a:off x="0" y="692696"/>
            <a:ext cx="3321104" cy="5040560"/>
          </a:xfrm>
          <a:prstGeom prst="rect">
            <a:avLst/>
          </a:prstGeom>
          <a:noFill/>
          <a:ln w="9525">
            <a:noFill/>
            <a:miter lim="800000"/>
            <a:headEnd/>
            <a:tailEnd/>
          </a:ln>
        </p:spPr>
      </p:pic>
    </p:spTree>
    <p:extLst>
      <p:ext uri="{BB962C8B-B14F-4D97-AF65-F5344CB8AC3E}">
        <p14:creationId xmlns:p14="http://schemas.microsoft.com/office/powerpoint/2010/main" val="938488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59632" y="1484784"/>
            <a:ext cx="6097182" cy="461665"/>
          </a:xfrm>
          <a:prstGeom prst="rect">
            <a:avLst/>
          </a:prstGeom>
          <a:noFill/>
        </p:spPr>
        <p:txBody>
          <a:bodyPr wrap="none" rtlCol="0">
            <a:spAutoFit/>
          </a:bodyPr>
          <a:lstStyle/>
          <a:p>
            <a:r>
              <a:rPr lang="es-ES" sz="2400" dirty="0" err="1" smtClean="0"/>
              <a:t>lnX</a:t>
            </a:r>
            <a:r>
              <a:rPr lang="es-ES" sz="2400" dirty="0" smtClean="0"/>
              <a:t>(t) =</a:t>
            </a:r>
            <a:r>
              <a:rPr lang="es-ES" sz="2400" dirty="0" err="1" smtClean="0"/>
              <a:t>lnX</a:t>
            </a:r>
            <a:r>
              <a:rPr lang="es-ES" sz="2400" dirty="0" smtClean="0"/>
              <a:t>(t-1) + u(t), siendo ut un ruido blanco</a:t>
            </a:r>
            <a:endParaRPr lang="es-ES" sz="2400" dirty="0"/>
          </a:p>
        </p:txBody>
      </p:sp>
      <p:sp>
        <p:nvSpPr>
          <p:cNvPr id="3" name="2 CuadroTexto"/>
          <p:cNvSpPr txBox="1"/>
          <p:nvPr/>
        </p:nvSpPr>
        <p:spPr>
          <a:xfrm>
            <a:off x="1187624" y="620688"/>
            <a:ext cx="5165197" cy="769441"/>
          </a:xfrm>
          <a:prstGeom prst="rect">
            <a:avLst/>
          </a:prstGeom>
          <a:noFill/>
        </p:spPr>
        <p:txBody>
          <a:bodyPr wrap="none" rtlCol="0">
            <a:spAutoFit/>
          </a:bodyPr>
          <a:lstStyle/>
          <a:p>
            <a:r>
              <a:rPr lang="es-ES" sz="4400" dirty="0" smtClean="0"/>
              <a:t>E[X(t) / </a:t>
            </a:r>
            <a:r>
              <a:rPr lang="el-GR" sz="4400" dirty="0" smtClean="0"/>
              <a:t>Ω</a:t>
            </a:r>
            <a:r>
              <a:rPr lang="es-ES" sz="4400" dirty="0" smtClean="0"/>
              <a:t>(t-1)] =X(t-1)</a:t>
            </a:r>
            <a:endParaRPr lang="es-ES" sz="4400" dirty="0"/>
          </a:p>
        </p:txBody>
      </p:sp>
      <p:sp>
        <p:nvSpPr>
          <p:cNvPr id="4" name="3 CuadroTexto"/>
          <p:cNvSpPr txBox="1"/>
          <p:nvPr/>
        </p:nvSpPr>
        <p:spPr>
          <a:xfrm>
            <a:off x="1272091" y="1946449"/>
            <a:ext cx="6106800" cy="461665"/>
          </a:xfrm>
          <a:prstGeom prst="rect">
            <a:avLst/>
          </a:prstGeom>
          <a:noFill/>
        </p:spPr>
        <p:txBody>
          <a:bodyPr wrap="none" rtlCol="0">
            <a:spAutoFit/>
          </a:bodyPr>
          <a:lstStyle/>
          <a:p>
            <a:r>
              <a:rPr lang="es-ES" sz="2400" dirty="0" err="1" smtClean="0"/>
              <a:t>lnX</a:t>
            </a:r>
            <a:r>
              <a:rPr lang="es-ES" sz="2400" dirty="0" smtClean="0"/>
              <a:t>(t) - </a:t>
            </a:r>
            <a:r>
              <a:rPr lang="es-ES" sz="2400" dirty="0" err="1" smtClean="0"/>
              <a:t>lnX</a:t>
            </a:r>
            <a:r>
              <a:rPr lang="es-ES" sz="2400" dirty="0" smtClean="0"/>
              <a:t>(t-1) = u(t), siendo ut un ruido blanco</a:t>
            </a:r>
            <a:endParaRPr lang="es-ES" sz="2400" dirty="0"/>
          </a:p>
        </p:txBody>
      </p:sp>
      <p:sp>
        <p:nvSpPr>
          <p:cNvPr id="5" name="4 CuadroTexto"/>
          <p:cNvSpPr txBox="1"/>
          <p:nvPr/>
        </p:nvSpPr>
        <p:spPr>
          <a:xfrm>
            <a:off x="467544" y="2940940"/>
            <a:ext cx="8020722" cy="1754326"/>
          </a:xfrm>
          <a:prstGeom prst="rect">
            <a:avLst/>
          </a:prstGeom>
          <a:noFill/>
        </p:spPr>
        <p:txBody>
          <a:bodyPr wrap="none" rtlCol="0">
            <a:spAutoFit/>
          </a:bodyPr>
          <a:lstStyle/>
          <a:p>
            <a:pPr marL="342900" indent="-342900">
              <a:buFont typeface="+mj-lt"/>
              <a:buAutoNum type="arabicPeriod"/>
            </a:pPr>
            <a:r>
              <a:rPr lang="es-ES" dirty="0" smtClean="0"/>
              <a:t>E(u(t))=0 para todo t.</a:t>
            </a:r>
          </a:p>
          <a:p>
            <a:pPr lvl="1"/>
            <a:r>
              <a:rPr lang="es-ES" dirty="0"/>
              <a:t>	</a:t>
            </a:r>
            <a:r>
              <a:rPr lang="es-ES" dirty="0" smtClean="0"/>
              <a:t>u(t) tiene media constante (y nula)  ¿Es la serie estacionaria en media?</a:t>
            </a:r>
          </a:p>
          <a:p>
            <a:pPr marL="342900" indent="-342900">
              <a:buFont typeface="+mj-lt"/>
              <a:buAutoNum type="arabicPeriod"/>
            </a:pPr>
            <a:r>
              <a:rPr lang="es-ES" dirty="0" smtClean="0"/>
              <a:t>Var(u(t)) es Constante para todo t</a:t>
            </a:r>
          </a:p>
          <a:p>
            <a:pPr lvl="2"/>
            <a:r>
              <a:rPr lang="es-ES" dirty="0" smtClean="0"/>
              <a:t> ¿Es la serie Estacionaria en varianza?</a:t>
            </a:r>
          </a:p>
          <a:p>
            <a:pPr marL="342900" indent="-342900">
              <a:buFont typeface="+mj-lt"/>
              <a:buAutoNum type="arabicPeriod"/>
            </a:pPr>
            <a:r>
              <a:rPr lang="es-ES" dirty="0" err="1" smtClean="0"/>
              <a:t>Cov</a:t>
            </a:r>
            <a:r>
              <a:rPr lang="es-ES" dirty="0" smtClean="0"/>
              <a:t> (u(i), u(j))=0  para </a:t>
            </a:r>
            <a:r>
              <a:rPr lang="es-ES" i="1" dirty="0" smtClean="0"/>
              <a:t>i</a:t>
            </a:r>
            <a:r>
              <a:rPr lang="es-ES" dirty="0" smtClean="0"/>
              <a:t> distinto de </a:t>
            </a:r>
            <a:r>
              <a:rPr lang="es-ES" i="1" dirty="0" smtClean="0"/>
              <a:t>j</a:t>
            </a:r>
          </a:p>
          <a:p>
            <a:pPr lvl="2"/>
            <a:r>
              <a:rPr lang="es-ES" i="1" dirty="0" smtClean="0"/>
              <a:t>No existe dependencia temporal o </a:t>
            </a:r>
            <a:r>
              <a:rPr lang="es-ES" i="1" dirty="0" err="1" smtClean="0"/>
              <a:t>autocorrelación</a:t>
            </a:r>
            <a:r>
              <a:rPr lang="es-ES" i="1" dirty="0" smtClean="0"/>
              <a:t> en la serie (en la media)</a:t>
            </a:r>
            <a:endParaRPr lang="es-ES" i="1" dirty="0"/>
          </a:p>
        </p:txBody>
      </p:sp>
      <p:sp>
        <p:nvSpPr>
          <p:cNvPr id="6" name="5 CuadroTexto"/>
          <p:cNvSpPr txBox="1"/>
          <p:nvPr/>
        </p:nvSpPr>
        <p:spPr>
          <a:xfrm>
            <a:off x="395536" y="5085184"/>
            <a:ext cx="8748464" cy="1477328"/>
          </a:xfrm>
          <a:prstGeom prst="rect">
            <a:avLst/>
          </a:prstGeom>
          <a:noFill/>
        </p:spPr>
        <p:txBody>
          <a:bodyPr wrap="square" rtlCol="0">
            <a:spAutoFit/>
          </a:bodyPr>
          <a:lstStyle/>
          <a:p>
            <a:pPr marL="342900" indent="-342900">
              <a:buFont typeface="+mj-lt"/>
              <a:buAutoNum type="arabicPeriod"/>
            </a:pPr>
            <a:r>
              <a:rPr lang="es-ES" dirty="0" err="1" smtClean="0"/>
              <a:t>Dickey-Fuller</a:t>
            </a:r>
            <a:r>
              <a:rPr lang="es-ES" dirty="0" smtClean="0"/>
              <a:t>-&gt; Ho: No </a:t>
            </a:r>
            <a:r>
              <a:rPr lang="es-ES" dirty="0" err="1" smtClean="0"/>
              <a:t>Estacionariedad</a:t>
            </a:r>
            <a:r>
              <a:rPr lang="es-ES" dirty="0" smtClean="0"/>
              <a:t> en media </a:t>
            </a:r>
          </a:p>
          <a:p>
            <a:pPr marL="342900" indent="-342900">
              <a:buFont typeface="+mj-lt"/>
              <a:buAutoNum type="arabicPeriod"/>
            </a:pPr>
            <a:r>
              <a:rPr lang="es-ES" dirty="0" err="1" smtClean="0"/>
              <a:t>Correlograma</a:t>
            </a:r>
            <a:r>
              <a:rPr lang="es-ES" dirty="0" smtClean="0"/>
              <a:t> -&gt; Ho:  </a:t>
            </a:r>
            <a:r>
              <a:rPr lang="es-ES" dirty="0" err="1" smtClean="0"/>
              <a:t>Autocorrelación</a:t>
            </a:r>
            <a:r>
              <a:rPr lang="es-ES" dirty="0" smtClean="0"/>
              <a:t> lineal en media</a:t>
            </a:r>
          </a:p>
          <a:p>
            <a:pPr marL="342900" indent="-342900">
              <a:buFont typeface="+mj-lt"/>
              <a:buAutoNum type="arabicPeriod"/>
            </a:pPr>
            <a:r>
              <a:rPr lang="es-ES" dirty="0" smtClean="0"/>
              <a:t>Exponente de </a:t>
            </a:r>
            <a:r>
              <a:rPr lang="es-ES" dirty="0" err="1" smtClean="0"/>
              <a:t>Hurst</a:t>
            </a:r>
            <a:r>
              <a:rPr lang="es-ES" dirty="0" smtClean="0"/>
              <a:t> -&gt; H0: H=0.5 ausencia de dependencia temporal (VER  APUNTES)</a:t>
            </a:r>
          </a:p>
          <a:p>
            <a:pPr marL="342900" indent="-342900">
              <a:buFont typeface="+mj-lt"/>
              <a:buAutoNum type="arabicPeriod"/>
            </a:pPr>
            <a:r>
              <a:rPr lang="es-ES" dirty="0" smtClean="0"/>
              <a:t>Test BDS - &gt; IID (</a:t>
            </a:r>
            <a:r>
              <a:rPr lang="es-ES" dirty="0" err="1" smtClean="0"/>
              <a:t>identica</a:t>
            </a:r>
            <a:r>
              <a:rPr lang="es-ES" dirty="0" smtClean="0"/>
              <a:t> e independientemente distribuidos) (VER APUNTES)</a:t>
            </a:r>
          </a:p>
          <a:p>
            <a:pPr marL="342900" indent="-342900">
              <a:buFont typeface="+mj-lt"/>
              <a:buAutoNum type="arabicPeriod"/>
            </a:pPr>
            <a:r>
              <a:rPr lang="es-ES" dirty="0" err="1" smtClean="0"/>
              <a:t>Correlograma</a:t>
            </a:r>
            <a:r>
              <a:rPr lang="es-ES" dirty="0" smtClean="0"/>
              <a:t> al cuadrado -&gt; Ho: </a:t>
            </a:r>
            <a:r>
              <a:rPr lang="es-ES" dirty="0" err="1" smtClean="0"/>
              <a:t>Autocorrelación</a:t>
            </a:r>
            <a:r>
              <a:rPr lang="es-ES" dirty="0" smtClean="0"/>
              <a:t> lineal en la “varianza”</a:t>
            </a:r>
            <a:endParaRPr lang="es-ES" i="1" dirty="0"/>
          </a:p>
        </p:txBody>
      </p:sp>
      <p:sp>
        <p:nvSpPr>
          <p:cNvPr id="7" name="6 CuadroTexto"/>
          <p:cNvSpPr txBox="1"/>
          <p:nvPr/>
        </p:nvSpPr>
        <p:spPr>
          <a:xfrm>
            <a:off x="467543" y="4765794"/>
            <a:ext cx="4515147" cy="369332"/>
          </a:xfrm>
          <a:prstGeom prst="rect">
            <a:avLst/>
          </a:prstGeom>
          <a:noFill/>
        </p:spPr>
        <p:txBody>
          <a:bodyPr wrap="none" rtlCol="0">
            <a:spAutoFit/>
          </a:bodyPr>
          <a:lstStyle/>
          <a:p>
            <a:r>
              <a:rPr lang="es-ES" b="1" dirty="0" smtClean="0"/>
              <a:t>Test para contrastar Ruido blanco en 5 etapas</a:t>
            </a:r>
            <a:endParaRPr lang="es-ES" b="1" dirty="0"/>
          </a:p>
        </p:txBody>
      </p:sp>
      <p:sp>
        <p:nvSpPr>
          <p:cNvPr id="8" name="7 CuadroTexto"/>
          <p:cNvSpPr txBox="1"/>
          <p:nvPr/>
        </p:nvSpPr>
        <p:spPr>
          <a:xfrm>
            <a:off x="323528" y="116632"/>
            <a:ext cx="8540608" cy="369332"/>
          </a:xfrm>
          <a:prstGeom prst="rect">
            <a:avLst/>
          </a:prstGeom>
          <a:noFill/>
        </p:spPr>
        <p:txBody>
          <a:bodyPr wrap="none" rtlCol="0">
            <a:spAutoFit/>
          </a:bodyPr>
          <a:lstStyle/>
          <a:p>
            <a:r>
              <a:rPr lang="es-ES" b="1" dirty="0" smtClean="0"/>
              <a:t>¿Son los mercados eficientes? ¿Se puede intentar predecir el futuro mirando al pasado?</a:t>
            </a:r>
            <a:endParaRPr lang="es-ES" b="1" dirty="0"/>
          </a:p>
        </p:txBody>
      </p:sp>
      <p:sp>
        <p:nvSpPr>
          <p:cNvPr id="9" name="8 CuadroTexto"/>
          <p:cNvSpPr txBox="1"/>
          <p:nvPr/>
        </p:nvSpPr>
        <p:spPr>
          <a:xfrm>
            <a:off x="477619" y="2564904"/>
            <a:ext cx="2605650" cy="369332"/>
          </a:xfrm>
          <a:prstGeom prst="rect">
            <a:avLst/>
          </a:prstGeom>
          <a:noFill/>
        </p:spPr>
        <p:txBody>
          <a:bodyPr wrap="none" rtlCol="0">
            <a:spAutoFit/>
          </a:bodyPr>
          <a:lstStyle/>
          <a:p>
            <a:r>
              <a:rPr lang="es-ES" b="1" dirty="0" smtClean="0"/>
              <a:t>¿Qué es un ruido blanco?</a:t>
            </a:r>
            <a:endParaRPr lang="es-E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260648"/>
            <a:ext cx="8280920" cy="923330"/>
          </a:xfrm>
          <a:prstGeom prst="rect">
            <a:avLst/>
          </a:prstGeom>
          <a:ln>
            <a:solidFill>
              <a:schemeClr val="tx1"/>
            </a:solidFill>
          </a:ln>
        </p:spPr>
        <p:txBody>
          <a:bodyPr wrap="square">
            <a:spAutoFit/>
          </a:bodyPr>
          <a:lstStyle/>
          <a:p>
            <a:r>
              <a:rPr lang="es-ES" dirty="0"/>
              <a:t>Un proceso estocástico (</a:t>
            </a:r>
            <a:r>
              <a:rPr lang="es-ES" i="1" dirty="0" err="1"/>
              <a:t>x</a:t>
            </a:r>
            <a:r>
              <a:rPr lang="es-ES" i="1" baseline="-25000" dirty="0" err="1"/>
              <a:t>t</a:t>
            </a:r>
            <a:r>
              <a:rPr lang="es-ES" dirty="0"/>
              <a:t>) es estacionario cuando las propiedades estadísticas (ej. Media y/o varianza) de cualquier secuencia finita </a:t>
            </a:r>
            <a:r>
              <a:rPr lang="es-ES" i="1" dirty="0"/>
              <a:t>x</a:t>
            </a:r>
            <a:r>
              <a:rPr lang="es-ES" i="1" baseline="-25000" dirty="0"/>
              <a:t>t1</a:t>
            </a:r>
            <a:r>
              <a:rPr lang="es-ES" dirty="0"/>
              <a:t> ,</a:t>
            </a:r>
            <a:r>
              <a:rPr lang="es-ES" i="1" dirty="0"/>
              <a:t> x</a:t>
            </a:r>
            <a:r>
              <a:rPr lang="es-ES" i="1" baseline="-25000" dirty="0"/>
              <a:t>t1+1</a:t>
            </a:r>
            <a:r>
              <a:rPr lang="es-ES" i="1" dirty="0"/>
              <a:t> , x</a:t>
            </a:r>
            <a:r>
              <a:rPr lang="es-ES" i="1" baseline="-25000" dirty="0"/>
              <a:t>t+3</a:t>
            </a:r>
            <a:r>
              <a:rPr lang="es-ES" i="1" dirty="0"/>
              <a:t> , … son semejantes </a:t>
            </a:r>
            <a:r>
              <a:rPr lang="es-ES" dirty="0"/>
              <a:t>a la de cualquier otra </a:t>
            </a:r>
            <a:r>
              <a:rPr lang="es-ES" i="1" dirty="0"/>
              <a:t>x</a:t>
            </a:r>
            <a:r>
              <a:rPr lang="es-ES" i="1" baseline="-25000" dirty="0"/>
              <a:t>t1+h</a:t>
            </a:r>
            <a:r>
              <a:rPr lang="es-ES" dirty="0"/>
              <a:t> ,</a:t>
            </a:r>
            <a:r>
              <a:rPr lang="es-ES" i="1" dirty="0"/>
              <a:t> x</a:t>
            </a:r>
            <a:r>
              <a:rPr lang="es-ES" i="1" baseline="-25000" dirty="0"/>
              <a:t>t1+h+1</a:t>
            </a:r>
            <a:r>
              <a:rPr lang="es-ES" i="1" dirty="0"/>
              <a:t> , x</a:t>
            </a:r>
            <a:r>
              <a:rPr lang="es-ES" i="1" baseline="-25000" dirty="0"/>
              <a:t>t+h+3</a:t>
            </a:r>
            <a:r>
              <a:rPr lang="es-ES" i="1" dirty="0"/>
              <a:t> </a:t>
            </a:r>
            <a:endParaRPr lang="es-ES" dirty="0"/>
          </a:p>
        </p:txBody>
      </p:sp>
      <p:sp>
        <p:nvSpPr>
          <p:cNvPr id="3" name="2 Rectángulo"/>
          <p:cNvSpPr/>
          <p:nvPr/>
        </p:nvSpPr>
        <p:spPr>
          <a:xfrm>
            <a:off x="558767" y="1268760"/>
            <a:ext cx="7992888" cy="646331"/>
          </a:xfrm>
          <a:prstGeom prst="rect">
            <a:avLst/>
          </a:prstGeom>
          <a:ln>
            <a:solidFill>
              <a:schemeClr val="tx1"/>
            </a:solidFill>
          </a:ln>
        </p:spPr>
        <p:txBody>
          <a:bodyPr wrap="square">
            <a:spAutoFit/>
          </a:bodyPr>
          <a:lstStyle/>
          <a:p>
            <a:r>
              <a:rPr lang="es-ES" dirty="0"/>
              <a:t>Un proceso </a:t>
            </a:r>
            <a:r>
              <a:rPr lang="es-ES" i="1" dirty="0" err="1"/>
              <a:t>x</a:t>
            </a:r>
            <a:r>
              <a:rPr lang="es-ES" i="1" baseline="-25000" dirty="0" err="1"/>
              <a:t>t</a:t>
            </a:r>
            <a:r>
              <a:rPr lang="es-ES" dirty="0"/>
              <a:t> se dice integrado de orden </a:t>
            </a:r>
            <a:r>
              <a:rPr lang="es-ES" i="1" dirty="0"/>
              <a:t>d</a:t>
            </a:r>
            <a:r>
              <a:rPr lang="es-ES" dirty="0"/>
              <a:t>, </a:t>
            </a:r>
            <a:r>
              <a:rPr lang="es-ES" i="1" dirty="0" err="1"/>
              <a:t>x</a:t>
            </a:r>
            <a:r>
              <a:rPr lang="es-ES" i="1" baseline="-25000" dirty="0" err="1"/>
              <a:t>t</a:t>
            </a:r>
            <a:r>
              <a:rPr lang="es-ES" dirty="0"/>
              <a:t> ~ I(d), si al tomar </a:t>
            </a:r>
            <a:r>
              <a:rPr lang="es-ES" i="1" dirty="0"/>
              <a:t>d </a:t>
            </a:r>
            <a:r>
              <a:rPr lang="es-ES" dirty="0"/>
              <a:t>diferencias, el proceso resultante, (1 - B)</a:t>
            </a:r>
            <a:r>
              <a:rPr lang="es-ES" baseline="30000" dirty="0"/>
              <a:t>d</a:t>
            </a:r>
            <a:r>
              <a:rPr lang="es-ES" i="1" dirty="0"/>
              <a:t> </a:t>
            </a:r>
            <a:r>
              <a:rPr lang="es-ES" i="1" dirty="0" err="1"/>
              <a:t>x</a:t>
            </a:r>
            <a:r>
              <a:rPr lang="es-ES" i="1" baseline="-25000" dirty="0" err="1"/>
              <a:t>t</a:t>
            </a:r>
            <a:r>
              <a:rPr lang="es-ES" dirty="0"/>
              <a:t> = </a:t>
            </a:r>
            <a:r>
              <a:rPr lang="es-ES" dirty="0" err="1"/>
              <a:t>Δ</a:t>
            </a:r>
            <a:r>
              <a:rPr lang="es-ES" baseline="30000" dirty="0" err="1"/>
              <a:t>d</a:t>
            </a:r>
            <a:r>
              <a:rPr lang="es-ES" i="1" dirty="0"/>
              <a:t> </a:t>
            </a:r>
            <a:r>
              <a:rPr lang="es-ES" i="1" dirty="0" err="1"/>
              <a:t>x</a:t>
            </a:r>
            <a:r>
              <a:rPr lang="es-ES" i="1" baseline="-25000" dirty="0" err="1"/>
              <a:t>t</a:t>
            </a:r>
            <a:r>
              <a:rPr lang="es-ES" dirty="0"/>
              <a:t> es </a:t>
            </a:r>
            <a:r>
              <a:rPr lang="es-ES" dirty="0" smtClean="0"/>
              <a:t>estacionario</a:t>
            </a:r>
            <a:endParaRPr lang="es-ES" dirty="0"/>
          </a:p>
        </p:txBody>
      </p:sp>
      <mc:AlternateContent xmlns:mc="http://schemas.openxmlformats.org/markup-compatibility/2006" xmlns:a14="http://schemas.microsoft.com/office/drawing/2010/main">
        <mc:Choice Requires="a14">
          <p:sp>
            <p:nvSpPr>
              <p:cNvPr id="4" name="3 Rectángulo"/>
              <p:cNvSpPr/>
              <p:nvPr/>
            </p:nvSpPr>
            <p:spPr>
              <a:xfrm>
                <a:off x="485603" y="2420888"/>
                <a:ext cx="8352928" cy="4306500"/>
              </a:xfrm>
              <a:prstGeom prst="rect">
                <a:avLst/>
              </a:prstGeom>
            </p:spPr>
            <p:txBody>
              <a:bodyPr wrap="square">
                <a:spAutoFit/>
              </a:bodyPr>
              <a:lstStyle/>
              <a:p>
                <a:r>
                  <a:rPr lang="es-ES" b="1" dirty="0" smtClean="0"/>
                  <a:t>Test de Raíces Unitarias</a:t>
                </a:r>
                <a:endParaRPr lang="es-ES" sz="1600" b="1" dirty="0"/>
              </a:p>
              <a:p>
                <a:r>
                  <a:rPr lang="es-ES" dirty="0"/>
                  <a:t> </a:t>
                </a:r>
                <a:endParaRPr lang="es-ES" dirty="0" smtClean="0"/>
              </a:p>
              <a:p>
                <a:r>
                  <a:rPr lang="es-ES" b="1" dirty="0" smtClean="0"/>
                  <a:t>Test  </a:t>
                </a:r>
                <a:r>
                  <a:rPr lang="es-ES" b="1" dirty="0" err="1" smtClean="0"/>
                  <a:t>Dickey</a:t>
                </a:r>
                <a:r>
                  <a:rPr lang="es-ES" b="1" dirty="0" smtClean="0"/>
                  <a:t> </a:t>
                </a:r>
                <a:r>
                  <a:rPr lang="es-ES" b="1" dirty="0" err="1"/>
                  <a:t>Fuller</a:t>
                </a:r>
                <a:r>
                  <a:rPr lang="es-ES" b="1" dirty="0"/>
                  <a:t> </a:t>
                </a:r>
                <a:r>
                  <a:rPr lang="es-ES" dirty="0"/>
                  <a:t>o de raíces unitarias. consiste en estimar el modelo:</a:t>
                </a: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𝑡</m:t>
                          </m:r>
                        </m:sub>
                      </m:sSub>
                      <m:r>
                        <a:rPr lang="es-ES" i="1">
                          <a:latin typeface="Cambria Math"/>
                        </a:rPr>
                        <m:t>=</m:t>
                      </m:r>
                      <m:r>
                        <a:rPr lang="es-ES" i="1">
                          <a:latin typeface="Cambria Math"/>
                        </a:rPr>
                        <m:t>𝜃</m:t>
                      </m:r>
                      <m:sSub>
                        <m:sSubPr>
                          <m:ctrlPr>
                            <a:rPr lang="es-ES" i="1">
                              <a:latin typeface="Cambria Math" panose="02040503050406030204" pitchFamily="18" charset="0"/>
                            </a:rPr>
                          </m:ctrlPr>
                        </m:sSubPr>
                        <m:e>
                          <m:r>
                            <a:rPr lang="es-ES" i="1">
                              <a:latin typeface="Cambria Math"/>
                            </a:rPr>
                            <m:t>𝑥</m:t>
                          </m:r>
                        </m:e>
                        <m:sub>
                          <m:r>
                            <a:rPr lang="es-ES" i="1">
                              <a:latin typeface="Cambria Math"/>
                            </a:rPr>
                            <m:t>𝑡</m:t>
                          </m:r>
                          <m:r>
                            <a:rPr lang="es-ES" i="1">
                              <a:latin typeface="Cambria Math"/>
                            </a:rPr>
                            <m:t>−1</m:t>
                          </m:r>
                        </m:sub>
                      </m:sSub>
                      <m:r>
                        <a:rPr lang="es-ES" i="1">
                          <a:latin typeface="Cambria Math"/>
                        </a:rPr>
                        <m:t>+</m:t>
                      </m:r>
                      <m:r>
                        <a:rPr lang="es-ES" i="1">
                          <a:latin typeface="Cambria Math"/>
                        </a:rPr>
                        <m:t>𝐶</m:t>
                      </m:r>
                      <m:r>
                        <a:rPr lang="es-ES" i="1">
                          <a:latin typeface="Cambria Math"/>
                        </a:rPr>
                        <m:t>+</m:t>
                      </m:r>
                      <m:r>
                        <a:rPr lang="es-ES" i="1">
                          <a:latin typeface="Cambria Math"/>
                        </a:rPr>
                        <m:t>𝛽</m:t>
                      </m:r>
                      <m:r>
                        <a:rPr lang="es-ES" i="1">
                          <a:latin typeface="Cambria Math"/>
                        </a:rPr>
                        <m:t>𝑇𝑒𝑛𝑑𝑒𝑛𝑐𝑖𝑎</m:t>
                      </m:r>
                      <m:r>
                        <a:rPr lang="es-ES" i="1">
                          <a:latin typeface="Cambria Math"/>
                        </a:rPr>
                        <m:t>+</m:t>
                      </m:r>
                      <m:sSub>
                        <m:sSubPr>
                          <m:ctrlPr>
                            <a:rPr lang="es-ES" i="1">
                              <a:latin typeface="Cambria Math" panose="02040503050406030204" pitchFamily="18" charset="0"/>
                            </a:rPr>
                          </m:ctrlPr>
                        </m:sSubPr>
                        <m:e>
                          <m:r>
                            <a:rPr lang="es-ES" i="1">
                              <a:latin typeface="Cambria Math"/>
                            </a:rPr>
                            <m:t>𝜀</m:t>
                          </m:r>
                        </m:e>
                        <m:sub>
                          <m:r>
                            <a:rPr lang="es-ES" i="1">
                              <a:latin typeface="Cambria Math"/>
                            </a:rPr>
                            <m:t>𝑡</m:t>
                          </m:r>
                        </m:sub>
                      </m:sSub>
                    </m:oMath>
                  </m:oMathPara>
                </a14:m>
                <a:endParaRPr lang="es-ES" dirty="0"/>
              </a:p>
              <a:p>
                <a:r>
                  <a:rPr lang="es-ES" dirty="0"/>
                  <a:t> </a:t>
                </a:r>
                <a14:m>
                  <m:oMath xmlns:m="http://schemas.openxmlformats.org/officeDocument/2006/math">
                    <m:r>
                      <a:rPr lang="es-ES" b="0" i="1" smtClean="0">
                        <a:latin typeface="Cambria Math"/>
                      </a:rPr>
                      <m:t>𝑑𝑒</m:t>
                    </m:r>
                    <m:r>
                      <a:rPr lang="es-ES" b="0" i="1" smtClean="0">
                        <a:latin typeface="Cambria Math"/>
                      </a:rPr>
                      <m:t> </m:t>
                    </m:r>
                    <m:r>
                      <a:rPr lang="es-ES" b="0" i="1" smtClean="0">
                        <a:latin typeface="Cambria Math"/>
                      </a:rPr>
                      <m:t>𝑓𝑜𝑟𝑚𝑎</m:t>
                    </m:r>
                    <m:r>
                      <a:rPr lang="es-ES" b="0" i="1" smtClean="0">
                        <a:latin typeface="Cambria Math"/>
                      </a:rPr>
                      <m:t>  </m:t>
                    </m:r>
                    <m:r>
                      <a:rPr lang="es-ES" b="0" i="1" smtClean="0">
                        <a:latin typeface="Cambria Math"/>
                      </a:rPr>
                      <m:t>𝑞𝑢𝑒</m:t>
                    </m:r>
                  </m:oMath>
                </a14:m>
                <a:endParaRPr lang="es-ES" dirty="0"/>
              </a:p>
              <a:p>
                <a:r>
                  <a:rPr lang="es-ES" dirty="0"/>
                  <a:t>Si la serie no es estacionaria </a:t>
                </a:r>
                <a14:m>
                  <m:oMath xmlns:m="http://schemas.openxmlformats.org/officeDocument/2006/math">
                    <m:r>
                      <a:rPr lang="es-ES" i="1">
                        <a:latin typeface="Cambria Math"/>
                      </a:rPr>
                      <m:t>𝜃</m:t>
                    </m:r>
                  </m:oMath>
                </a14:m>
                <a:r>
                  <a:rPr lang="es-ES" dirty="0"/>
                  <a:t> =1</a:t>
                </a:r>
                <a:r>
                  <a:rPr lang="es-ES" dirty="0">
                    <a:sym typeface="Wingdings"/>
                  </a:rPr>
                  <a:t></a:t>
                </a:r>
                <a:r>
                  <a:rPr lang="es-ES" dirty="0"/>
                  <a:t> existe raíz unitaria,, I(1).</a:t>
                </a:r>
              </a:p>
              <a:p>
                <a:r>
                  <a:rPr lang="es-ES" dirty="0"/>
                  <a:t>Si la serie sí que es estacionaria </a:t>
                </a:r>
                <a14:m>
                  <m:oMath xmlns:m="http://schemas.openxmlformats.org/officeDocument/2006/math">
                    <m:r>
                      <a:rPr lang="es-ES" i="1">
                        <a:latin typeface="Cambria Math"/>
                      </a:rPr>
                      <m:t>𝜃</m:t>
                    </m:r>
                  </m:oMath>
                </a14:m>
                <a:r>
                  <a:rPr lang="es-ES" dirty="0"/>
                  <a:t> &lt;1 </a:t>
                </a:r>
                <a:r>
                  <a:rPr lang="es-ES" dirty="0">
                    <a:sym typeface="Wingdings"/>
                  </a:rPr>
                  <a:t></a:t>
                </a:r>
                <a:r>
                  <a:rPr lang="es-ES" dirty="0"/>
                  <a:t> no existe raíz unitaria,, I(0)</a:t>
                </a:r>
              </a:p>
              <a:p>
                <a:r>
                  <a:rPr lang="es-ES" dirty="0"/>
                  <a:t> </a:t>
                </a: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𝑡</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𝑡</m:t>
                          </m:r>
                          <m:r>
                            <a:rPr lang="es-ES" i="1">
                              <a:latin typeface="Cambria Math"/>
                            </a:rPr>
                            <m:t>−1</m:t>
                          </m:r>
                        </m:sub>
                      </m:sSub>
                      <m:r>
                        <a:rPr lang="es-ES" i="1">
                          <a:latin typeface="Cambria Math"/>
                        </a:rPr>
                        <m:t>=</m:t>
                      </m:r>
                      <m:d>
                        <m:dPr>
                          <m:ctrlPr>
                            <a:rPr lang="es-ES" i="1">
                              <a:latin typeface="Cambria Math" panose="02040503050406030204" pitchFamily="18" charset="0"/>
                            </a:rPr>
                          </m:ctrlPr>
                        </m:dPr>
                        <m:e>
                          <m:r>
                            <a:rPr lang="es-ES" i="1">
                              <a:latin typeface="Cambria Math"/>
                            </a:rPr>
                            <m:t>𝜃</m:t>
                          </m:r>
                          <m:r>
                            <a:rPr lang="es-ES" i="1">
                              <a:latin typeface="Cambria Math"/>
                            </a:rPr>
                            <m:t>−1</m:t>
                          </m:r>
                        </m:e>
                      </m:d>
                      <m:sSub>
                        <m:sSubPr>
                          <m:ctrlPr>
                            <a:rPr lang="es-ES" i="1">
                              <a:latin typeface="Cambria Math" panose="02040503050406030204" pitchFamily="18" charset="0"/>
                            </a:rPr>
                          </m:ctrlPr>
                        </m:sSubPr>
                        <m:e>
                          <m:r>
                            <a:rPr lang="es-ES" i="1">
                              <a:latin typeface="Cambria Math"/>
                            </a:rPr>
                            <m:t>𝑥</m:t>
                          </m:r>
                        </m:e>
                        <m:sub>
                          <m:r>
                            <a:rPr lang="es-ES" i="1">
                              <a:latin typeface="Cambria Math"/>
                            </a:rPr>
                            <m:t>𝑡</m:t>
                          </m:r>
                          <m:r>
                            <a:rPr lang="es-ES" i="1">
                              <a:latin typeface="Cambria Math"/>
                            </a:rPr>
                            <m:t>−1</m:t>
                          </m:r>
                        </m:sub>
                      </m:sSub>
                      <m:r>
                        <a:rPr lang="es-ES" i="1">
                          <a:latin typeface="Cambria Math"/>
                        </a:rPr>
                        <m:t>+</m:t>
                      </m:r>
                      <m:r>
                        <a:rPr lang="es-ES" i="1">
                          <a:latin typeface="Cambria Math"/>
                        </a:rPr>
                        <m:t>𝐶</m:t>
                      </m:r>
                      <m:r>
                        <a:rPr lang="es-ES" i="1">
                          <a:latin typeface="Cambria Math"/>
                        </a:rPr>
                        <m:t>+</m:t>
                      </m:r>
                      <m:r>
                        <a:rPr lang="es-ES" i="1">
                          <a:latin typeface="Cambria Math"/>
                        </a:rPr>
                        <m:t>𝛽</m:t>
                      </m:r>
                      <m:r>
                        <a:rPr lang="es-ES" i="1">
                          <a:latin typeface="Cambria Math"/>
                        </a:rPr>
                        <m:t>𝑇𝑒𝑛𝑑𝑒𝑛𝑐𝑖𝑎</m:t>
                      </m:r>
                      <m:r>
                        <a:rPr lang="es-ES" i="1">
                          <a:latin typeface="Cambria Math"/>
                        </a:rPr>
                        <m:t>+</m:t>
                      </m:r>
                      <m:sSub>
                        <m:sSubPr>
                          <m:ctrlPr>
                            <a:rPr lang="es-ES" i="1">
                              <a:latin typeface="Cambria Math" panose="02040503050406030204" pitchFamily="18" charset="0"/>
                            </a:rPr>
                          </m:ctrlPr>
                        </m:sSubPr>
                        <m:e>
                          <m:r>
                            <a:rPr lang="es-ES" i="1">
                              <a:latin typeface="Cambria Math"/>
                            </a:rPr>
                            <m:t>𝜀</m:t>
                          </m:r>
                        </m:e>
                        <m:sub>
                          <m:r>
                            <a:rPr lang="es-ES" i="1">
                              <a:latin typeface="Cambria Math"/>
                            </a:rPr>
                            <m:t>𝑡</m:t>
                          </m:r>
                        </m:sub>
                      </m:sSub>
                    </m:oMath>
                  </m:oMathPara>
                </a14:m>
                <a:endParaRPr lang="es-ES" dirty="0"/>
              </a:p>
              <a:p>
                <a:r>
                  <a:rPr lang="es-ES" dirty="0"/>
                  <a:t> </a:t>
                </a:r>
              </a:p>
              <a:p>
                <a:r>
                  <a:rPr lang="es-ES" dirty="0"/>
                  <a:t>H0:p=0(teta=1, </a:t>
                </a:r>
                <a:r>
                  <a:rPr lang="es-ES" dirty="0" err="1"/>
                  <a:t>xt</a:t>
                </a:r>
                <a:r>
                  <a:rPr lang="es-ES" dirty="0"/>
                  <a:t> no es estacionaria)</a:t>
                </a:r>
              </a:p>
              <a:p>
                <a:r>
                  <a:rPr lang="es-ES" dirty="0"/>
                  <a:t>H1:p&lt;0(teta&lt;1 </a:t>
                </a:r>
                <a:r>
                  <a:rPr lang="es-ES" dirty="0" err="1"/>
                  <a:t>xt</a:t>
                </a:r>
                <a:r>
                  <a:rPr lang="es-ES" dirty="0"/>
                  <a:t> si es estacionaria)</a:t>
                </a:r>
              </a:p>
              <a:p>
                <a:r>
                  <a:rPr lang="es-ES" dirty="0"/>
                  <a:t> </a:t>
                </a:r>
              </a:p>
              <a:p>
                <a:pPr lvl="1"/>
                <a:r>
                  <a:rPr lang="es-ES" dirty="0"/>
                  <a:t>Test de </a:t>
                </a:r>
                <a:r>
                  <a:rPr lang="es-ES" dirty="0" err="1" smtClean="0"/>
                  <a:t>Dickey</a:t>
                </a:r>
                <a:r>
                  <a:rPr lang="es-ES" dirty="0" smtClean="0"/>
                  <a:t> </a:t>
                </a:r>
                <a:r>
                  <a:rPr lang="es-ES" dirty="0" err="1"/>
                  <a:t>Fuller</a:t>
                </a:r>
                <a:r>
                  <a:rPr lang="es-ES" dirty="0"/>
                  <a:t> Ampliado.</a:t>
                </a: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m:t>
                          </m:r>
                          <m:r>
                            <a:rPr lang="es-ES" i="1">
                              <a:latin typeface="Cambria Math"/>
                            </a:rPr>
                            <m:t>𝑥</m:t>
                          </m:r>
                        </m:e>
                        <m:sub>
                          <m:r>
                            <a:rPr lang="es-ES" i="1">
                              <a:latin typeface="Cambria Math"/>
                            </a:rPr>
                            <m:t>𝑡</m:t>
                          </m:r>
                        </m:sub>
                      </m:sSub>
                      <m:r>
                        <a:rPr lang="es-ES" i="1">
                          <a:latin typeface="Cambria Math"/>
                        </a:rPr>
                        <m:t>=</m:t>
                      </m:r>
                      <m:r>
                        <a:rPr lang="es-ES" i="1">
                          <a:latin typeface="Cambria Math"/>
                        </a:rPr>
                        <m:t>𝜌</m:t>
                      </m:r>
                      <m:sSub>
                        <m:sSubPr>
                          <m:ctrlPr>
                            <a:rPr lang="es-ES" i="1">
                              <a:latin typeface="Cambria Math" panose="02040503050406030204" pitchFamily="18" charset="0"/>
                            </a:rPr>
                          </m:ctrlPr>
                        </m:sSubPr>
                        <m:e>
                          <m:r>
                            <a:rPr lang="es-ES" i="1">
                              <a:latin typeface="Cambria Math"/>
                            </a:rPr>
                            <m:t>𝑥</m:t>
                          </m:r>
                        </m:e>
                        <m:sub>
                          <m:r>
                            <a:rPr lang="es-ES" i="1">
                              <a:latin typeface="Cambria Math"/>
                            </a:rPr>
                            <m:t>𝑡</m:t>
                          </m:r>
                          <m:r>
                            <a:rPr lang="es-ES" i="1">
                              <a:latin typeface="Cambria Math"/>
                            </a:rPr>
                            <m:t>−1</m:t>
                          </m:r>
                        </m:sub>
                      </m:sSub>
                      <m:r>
                        <a:rPr lang="es-ES" i="1">
                          <a:latin typeface="Cambria Math"/>
                        </a:rPr>
                        <m:t>+</m:t>
                      </m:r>
                      <m:r>
                        <a:rPr lang="es-ES" i="1">
                          <a:latin typeface="Cambria Math"/>
                        </a:rPr>
                        <m:t>𝐶</m:t>
                      </m:r>
                      <m:r>
                        <a:rPr lang="es-ES" i="1">
                          <a:latin typeface="Cambria Math"/>
                        </a:rPr>
                        <m:t>+</m:t>
                      </m:r>
                      <m:r>
                        <a:rPr lang="es-ES" i="1">
                          <a:latin typeface="Cambria Math"/>
                        </a:rPr>
                        <m:t>𝛽</m:t>
                      </m:r>
                      <m:r>
                        <a:rPr lang="es-ES" i="1">
                          <a:latin typeface="Cambria Math"/>
                        </a:rPr>
                        <m:t>𝑇𝑒𝑛𝑑𝑒𝑛𝑐𝑖𝑎</m:t>
                      </m:r>
                      <m:r>
                        <a:rPr lang="es-ES" i="1">
                          <a:latin typeface="Cambria Math"/>
                        </a:rPr>
                        <m:t>+</m:t>
                      </m:r>
                      <m:sSub>
                        <m:sSubPr>
                          <m:ctrlPr>
                            <a:rPr lang="es-ES" i="1">
                              <a:latin typeface="Cambria Math" panose="02040503050406030204" pitchFamily="18" charset="0"/>
                            </a:rPr>
                          </m:ctrlPr>
                        </m:sSubPr>
                        <m:e>
                          <m:r>
                            <a:rPr lang="es-ES" i="1">
                              <a:latin typeface="Cambria Math"/>
                            </a:rPr>
                            <m:t>𝜀</m:t>
                          </m:r>
                        </m:e>
                        <m:sub>
                          <m:r>
                            <a:rPr lang="es-ES" i="1">
                              <a:latin typeface="Cambria Math"/>
                            </a:rPr>
                            <m:t>𝑡</m:t>
                          </m:r>
                        </m:sub>
                      </m:sSub>
                      <m:r>
                        <a:rPr lang="es-ES" i="1">
                          <a:latin typeface="Cambria Math"/>
                        </a:rPr>
                        <m:t>+</m:t>
                      </m:r>
                      <m:sSub>
                        <m:sSubPr>
                          <m:ctrlPr>
                            <a:rPr lang="es-ES" i="1">
                              <a:latin typeface="Cambria Math" panose="02040503050406030204" pitchFamily="18" charset="0"/>
                            </a:rPr>
                          </m:ctrlPr>
                        </m:sSubPr>
                        <m:e>
                          <m:r>
                            <a:rPr lang="es-ES" i="1">
                              <a:latin typeface="Cambria Math"/>
                            </a:rPr>
                            <m:t>𝛾</m:t>
                          </m:r>
                        </m:e>
                        <m:sub>
                          <m:r>
                            <a:rPr lang="es-ES" i="1">
                              <a:latin typeface="Cambria Math"/>
                            </a:rPr>
                            <m:t>1</m:t>
                          </m:r>
                        </m:sub>
                      </m:sSub>
                      <m:sSub>
                        <m:sSubPr>
                          <m:ctrlPr>
                            <a:rPr lang="es-ES" i="1">
                              <a:latin typeface="Cambria Math" panose="02040503050406030204" pitchFamily="18" charset="0"/>
                            </a:rPr>
                          </m:ctrlPr>
                        </m:sSubPr>
                        <m:e>
                          <m:r>
                            <a:rPr lang="es-ES" i="1">
                              <a:latin typeface="Cambria Math"/>
                            </a:rPr>
                            <m:t>∆</m:t>
                          </m:r>
                          <m:r>
                            <a:rPr lang="es-ES" i="1">
                              <a:latin typeface="Cambria Math"/>
                            </a:rPr>
                            <m:t>𝑥</m:t>
                          </m:r>
                        </m:e>
                        <m:sub>
                          <m:r>
                            <a:rPr lang="es-ES" i="1">
                              <a:latin typeface="Cambria Math"/>
                            </a:rPr>
                            <m:t>𝑡</m:t>
                          </m:r>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𝛾</m:t>
                          </m:r>
                        </m:e>
                        <m:sub>
                          <m:r>
                            <a:rPr lang="es-ES" i="1">
                              <a:latin typeface="Cambria Math"/>
                            </a:rPr>
                            <m:t>2</m:t>
                          </m:r>
                        </m:sub>
                      </m:sSub>
                      <m:sSub>
                        <m:sSubPr>
                          <m:ctrlPr>
                            <a:rPr lang="es-ES" i="1">
                              <a:latin typeface="Cambria Math" panose="02040503050406030204" pitchFamily="18" charset="0"/>
                            </a:rPr>
                          </m:ctrlPr>
                        </m:sSubPr>
                        <m:e>
                          <m:r>
                            <a:rPr lang="es-ES" i="1">
                              <a:latin typeface="Cambria Math"/>
                            </a:rPr>
                            <m:t>∆</m:t>
                          </m:r>
                          <m:r>
                            <a:rPr lang="es-ES" i="1">
                              <a:latin typeface="Cambria Math"/>
                            </a:rPr>
                            <m:t>𝑥</m:t>
                          </m:r>
                        </m:e>
                        <m:sub>
                          <m:r>
                            <a:rPr lang="es-ES" i="1">
                              <a:latin typeface="Cambria Math"/>
                            </a:rPr>
                            <m:t>𝑡</m:t>
                          </m:r>
                          <m:r>
                            <a:rPr lang="es-ES" i="1">
                              <a:latin typeface="Cambria Math"/>
                            </a:rPr>
                            <m:t>−2</m:t>
                          </m:r>
                        </m:sub>
                      </m:sSub>
                      <m:r>
                        <a:rPr lang="es-ES" i="1">
                          <a:latin typeface="Cambria Math"/>
                        </a:rPr>
                        <m:t>+…+</m:t>
                      </m:r>
                      <m:sSub>
                        <m:sSubPr>
                          <m:ctrlPr>
                            <a:rPr lang="es-ES" i="1">
                              <a:latin typeface="Cambria Math" panose="02040503050406030204" pitchFamily="18" charset="0"/>
                            </a:rPr>
                          </m:ctrlPr>
                        </m:sSubPr>
                        <m:e>
                          <m:r>
                            <a:rPr lang="es-ES" i="1">
                              <a:latin typeface="Cambria Math"/>
                            </a:rPr>
                            <m:t>𝛾</m:t>
                          </m:r>
                        </m:e>
                        <m:sub>
                          <m:r>
                            <a:rPr lang="es-ES" i="1">
                              <a:latin typeface="Cambria Math"/>
                            </a:rPr>
                            <m:t>𝜌</m:t>
                          </m:r>
                        </m:sub>
                      </m:sSub>
                      <m:sSub>
                        <m:sSubPr>
                          <m:ctrlPr>
                            <a:rPr lang="es-ES" i="1">
                              <a:latin typeface="Cambria Math" panose="02040503050406030204" pitchFamily="18" charset="0"/>
                            </a:rPr>
                          </m:ctrlPr>
                        </m:sSubPr>
                        <m:e>
                          <m:r>
                            <a:rPr lang="es-ES" i="1">
                              <a:latin typeface="Cambria Math"/>
                            </a:rPr>
                            <m:t>∆</m:t>
                          </m:r>
                          <m:r>
                            <a:rPr lang="es-ES" i="1">
                              <a:latin typeface="Cambria Math"/>
                            </a:rPr>
                            <m:t>𝑥</m:t>
                          </m:r>
                        </m:e>
                        <m:sub>
                          <m:r>
                            <a:rPr lang="es-ES" i="1">
                              <a:latin typeface="Cambria Math"/>
                            </a:rPr>
                            <m:t>𝑡</m:t>
                          </m:r>
                          <m:r>
                            <a:rPr lang="es-ES" i="1">
                              <a:latin typeface="Cambria Math"/>
                            </a:rPr>
                            <m:t>−</m:t>
                          </m:r>
                          <m:r>
                            <a:rPr lang="es-ES" i="1">
                              <a:latin typeface="Cambria Math"/>
                            </a:rPr>
                            <m:t>𝜌</m:t>
                          </m:r>
                        </m:sub>
                      </m:sSub>
                    </m:oMath>
                  </m:oMathPara>
                </a14:m>
                <a:endParaRPr lang="es-ES" dirty="0"/>
              </a:p>
            </p:txBody>
          </p:sp>
        </mc:Choice>
        <mc:Fallback xmlns="">
          <p:sp>
            <p:nvSpPr>
              <p:cNvPr id="4" name="3 Rectángulo"/>
              <p:cNvSpPr>
                <a:spLocks noRot="1" noChangeAspect="1" noMove="1" noResize="1" noEditPoints="1" noAdjustHandles="1" noChangeArrowheads="1" noChangeShapeType="1" noTextEdit="1"/>
              </p:cNvSpPr>
              <p:nvPr/>
            </p:nvSpPr>
            <p:spPr>
              <a:xfrm>
                <a:off x="485603" y="2420888"/>
                <a:ext cx="8352928" cy="4306500"/>
              </a:xfrm>
              <a:prstGeom prst="rect">
                <a:avLst/>
              </a:prstGeom>
              <a:blipFill>
                <a:blip r:embed="rId2"/>
                <a:stretch>
                  <a:fillRect l="-657" t="-707"/>
                </a:stretch>
              </a:blipFill>
            </p:spPr>
            <p:txBody>
              <a:bodyPr/>
              <a:lstStyle/>
              <a:p>
                <a:r>
                  <a:rPr lang="es-ES">
                    <a:noFill/>
                  </a:rPr>
                  <a:t> </a:t>
                </a:r>
              </a:p>
            </p:txBody>
          </p:sp>
        </mc:Fallback>
      </mc:AlternateContent>
      <p:grpSp>
        <p:nvGrpSpPr>
          <p:cNvPr id="5" name="Group 2"/>
          <p:cNvGrpSpPr>
            <a:grpSpLocks/>
          </p:cNvGrpSpPr>
          <p:nvPr/>
        </p:nvGrpSpPr>
        <p:grpSpPr bwMode="auto">
          <a:xfrm>
            <a:off x="3398320" y="1986636"/>
            <a:ext cx="4914900" cy="914400"/>
            <a:chOff x="2421" y="12577"/>
            <a:chExt cx="7740" cy="1440"/>
          </a:xfrm>
        </p:grpSpPr>
        <p:grpSp>
          <p:nvGrpSpPr>
            <p:cNvPr id="6" name="Group 3"/>
            <p:cNvGrpSpPr>
              <a:grpSpLocks/>
            </p:cNvGrpSpPr>
            <p:nvPr/>
          </p:nvGrpSpPr>
          <p:grpSpPr bwMode="auto">
            <a:xfrm>
              <a:off x="2421" y="12907"/>
              <a:ext cx="3960" cy="1110"/>
              <a:chOff x="2421" y="12907"/>
              <a:chExt cx="3960" cy="1110"/>
            </a:xfrm>
          </p:grpSpPr>
          <p:grpSp>
            <p:nvGrpSpPr>
              <p:cNvPr id="19" name="Group 4"/>
              <p:cNvGrpSpPr>
                <a:grpSpLocks/>
              </p:cNvGrpSpPr>
              <p:nvPr/>
            </p:nvGrpSpPr>
            <p:grpSpPr bwMode="auto">
              <a:xfrm>
                <a:off x="2421" y="12937"/>
                <a:ext cx="3960" cy="1080"/>
                <a:chOff x="2421" y="12937"/>
                <a:chExt cx="1440" cy="1080"/>
              </a:xfrm>
            </p:grpSpPr>
            <p:sp>
              <p:nvSpPr>
                <p:cNvPr id="38" name="Line 5"/>
                <p:cNvSpPr>
                  <a:spLocks noChangeShapeType="1"/>
                </p:cNvSpPr>
                <p:nvPr/>
              </p:nvSpPr>
              <p:spPr bwMode="auto">
                <a:xfrm>
                  <a:off x="2421" y="12937"/>
                  <a:ext cx="0" cy="10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9" name="Line 6"/>
                <p:cNvSpPr>
                  <a:spLocks noChangeShapeType="1"/>
                </p:cNvSpPr>
                <p:nvPr/>
              </p:nvSpPr>
              <p:spPr bwMode="auto">
                <a:xfrm>
                  <a:off x="2421" y="14017"/>
                  <a:ext cx="14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grpSp>
          <p:sp>
            <p:nvSpPr>
              <p:cNvPr id="20" name="Line 7"/>
              <p:cNvSpPr>
                <a:spLocks noChangeShapeType="1"/>
              </p:cNvSpPr>
              <p:nvPr/>
            </p:nvSpPr>
            <p:spPr bwMode="auto">
              <a:xfrm>
                <a:off x="2421" y="13477"/>
                <a:ext cx="36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 name="Line 8"/>
              <p:cNvSpPr>
                <a:spLocks noChangeShapeType="1"/>
              </p:cNvSpPr>
              <p:nvPr/>
            </p:nvSpPr>
            <p:spPr bwMode="auto">
              <a:xfrm>
                <a:off x="3141" y="13117"/>
                <a:ext cx="0" cy="36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 name="Line 9"/>
              <p:cNvSpPr>
                <a:spLocks noChangeShapeType="1"/>
              </p:cNvSpPr>
              <p:nvPr/>
            </p:nvSpPr>
            <p:spPr bwMode="auto">
              <a:xfrm>
                <a:off x="3501" y="13117"/>
                <a:ext cx="0" cy="36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 name="Line 10"/>
              <p:cNvSpPr>
                <a:spLocks noChangeShapeType="1"/>
              </p:cNvSpPr>
              <p:nvPr/>
            </p:nvSpPr>
            <p:spPr bwMode="auto">
              <a:xfrm>
                <a:off x="3681" y="1329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 name="Line 11"/>
              <p:cNvSpPr>
                <a:spLocks noChangeShapeType="1"/>
              </p:cNvSpPr>
              <p:nvPr/>
            </p:nvSpPr>
            <p:spPr bwMode="auto">
              <a:xfrm>
                <a:off x="3321" y="12937"/>
                <a:ext cx="0" cy="54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 name="Line 12"/>
              <p:cNvSpPr>
                <a:spLocks noChangeShapeType="1"/>
              </p:cNvSpPr>
              <p:nvPr/>
            </p:nvSpPr>
            <p:spPr bwMode="auto">
              <a:xfrm flipV="1">
                <a:off x="4041" y="1347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 name="Line 13"/>
              <p:cNvSpPr>
                <a:spLocks noChangeShapeType="1"/>
              </p:cNvSpPr>
              <p:nvPr/>
            </p:nvSpPr>
            <p:spPr bwMode="auto">
              <a:xfrm>
                <a:off x="4401" y="1347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7" name="Line 14"/>
              <p:cNvSpPr>
                <a:spLocks noChangeShapeType="1"/>
              </p:cNvSpPr>
              <p:nvPr/>
            </p:nvSpPr>
            <p:spPr bwMode="auto">
              <a:xfrm>
                <a:off x="3861" y="1329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 name="Line 15"/>
              <p:cNvSpPr>
                <a:spLocks noChangeShapeType="1"/>
              </p:cNvSpPr>
              <p:nvPr/>
            </p:nvSpPr>
            <p:spPr bwMode="auto">
              <a:xfrm flipV="1">
                <a:off x="4221" y="13477"/>
                <a:ext cx="0" cy="36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9" name="Line 16"/>
              <p:cNvSpPr>
                <a:spLocks noChangeShapeType="1"/>
              </p:cNvSpPr>
              <p:nvPr/>
            </p:nvSpPr>
            <p:spPr bwMode="auto">
              <a:xfrm>
                <a:off x="2961" y="1329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0" name="Line 17"/>
              <p:cNvSpPr>
                <a:spLocks noChangeShapeType="1"/>
              </p:cNvSpPr>
              <p:nvPr/>
            </p:nvSpPr>
            <p:spPr bwMode="auto">
              <a:xfrm>
                <a:off x="4761" y="13117"/>
                <a:ext cx="0" cy="36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1" name="Line 18"/>
              <p:cNvSpPr>
                <a:spLocks noChangeShapeType="1"/>
              </p:cNvSpPr>
              <p:nvPr/>
            </p:nvSpPr>
            <p:spPr bwMode="auto">
              <a:xfrm>
                <a:off x="5121" y="13117"/>
                <a:ext cx="0" cy="36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2" name="Line 19"/>
              <p:cNvSpPr>
                <a:spLocks noChangeShapeType="1"/>
              </p:cNvSpPr>
              <p:nvPr/>
            </p:nvSpPr>
            <p:spPr bwMode="auto">
              <a:xfrm>
                <a:off x="4941" y="12937"/>
                <a:ext cx="0" cy="54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3" name="Line 20"/>
              <p:cNvSpPr>
                <a:spLocks noChangeShapeType="1"/>
              </p:cNvSpPr>
              <p:nvPr/>
            </p:nvSpPr>
            <p:spPr bwMode="auto">
              <a:xfrm>
                <a:off x="4581" y="1329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4" name="Line 21"/>
              <p:cNvSpPr>
                <a:spLocks noChangeShapeType="1"/>
              </p:cNvSpPr>
              <p:nvPr/>
            </p:nvSpPr>
            <p:spPr bwMode="auto">
              <a:xfrm flipV="1">
                <a:off x="5301" y="1347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5" name="Line 22"/>
              <p:cNvSpPr>
                <a:spLocks noChangeShapeType="1"/>
              </p:cNvSpPr>
              <p:nvPr/>
            </p:nvSpPr>
            <p:spPr bwMode="auto">
              <a:xfrm>
                <a:off x="5661" y="1347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6" name="Line 23"/>
              <p:cNvSpPr>
                <a:spLocks noChangeShapeType="1"/>
              </p:cNvSpPr>
              <p:nvPr/>
            </p:nvSpPr>
            <p:spPr bwMode="auto">
              <a:xfrm flipV="1">
                <a:off x="5481" y="13477"/>
                <a:ext cx="0" cy="36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7" name="Freeform 24"/>
              <p:cNvSpPr>
                <a:spLocks/>
              </p:cNvSpPr>
              <p:nvPr/>
            </p:nvSpPr>
            <p:spPr bwMode="auto">
              <a:xfrm>
                <a:off x="2601" y="12907"/>
                <a:ext cx="3420" cy="930"/>
              </a:xfrm>
              <a:custGeom>
                <a:avLst/>
                <a:gdLst>
                  <a:gd name="T0" fmla="*/ 0 w 3420"/>
                  <a:gd name="T1" fmla="*/ 750 h 930"/>
                  <a:gd name="T2" fmla="*/ 360 w 3420"/>
                  <a:gd name="T3" fmla="*/ 390 h 930"/>
                  <a:gd name="T4" fmla="*/ 540 w 3420"/>
                  <a:gd name="T5" fmla="*/ 210 h 930"/>
                  <a:gd name="T6" fmla="*/ 720 w 3420"/>
                  <a:gd name="T7" fmla="*/ 30 h 930"/>
                  <a:gd name="T8" fmla="*/ 900 w 3420"/>
                  <a:gd name="T9" fmla="*/ 210 h 930"/>
                  <a:gd name="T10" fmla="*/ 1260 w 3420"/>
                  <a:gd name="T11" fmla="*/ 390 h 930"/>
                  <a:gd name="T12" fmla="*/ 1440 w 3420"/>
                  <a:gd name="T13" fmla="*/ 750 h 930"/>
                  <a:gd name="T14" fmla="*/ 1620 w 3420"/>
                  <a:gd name="T15" fmla="*/ 930 h 930"/>
                  <a:gd name="T16" fmla="*/ 1800 w 3420"/>
                  <a:gd name="T17" fmla="*/ 750 h 930"/>
                  <a:gd name="T18" fmla="*/ 1980 w 3420"/>
                  <a:gd name="T19" fmla="*/ 390 h 930"/>
                  <a:gd name="T20" fmla="*/ 2340 w 3420"/>
                  <a:gd name="T21" fmla="*/ 30 h 930"/>
                  <a:gd name="T22" fmla="*/ 2520 w 3420"/>
                  <a:gd name="T23" fmla="*/ 210 h 930"/>
                  <a:gd name="T24" fmla="*/ 2700 w 3420"/>
                  <a:gd name="T25" fmla="*/ 750 h 930"/>
                  <a:gd name="T26" fmla="*/ 2880 w 3420"/>
                  <a:gd name="T27" fmla="*/ 930 h 930"/>
                  <a:gd name="T28" fmla="*/ 3060 w 3420"/>
                  <a:gd name="T29" fmla="*/ 750 h 930"/>
                  <a:gd name="T30" fmla="*/ 3420 w 3420"/>
                  <a:gd name="T31" fmla="*/ 21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20" h="930">
                    <a:moveTo>
                      <a:pt x="0" y="750"/>
                    </a:moveTo>
                    <a:cubicBezTo>
                      <a:pt x="135" y="615"/>
                      <a:pt x="270" y="480"/>
                      <a:pt x="360" y="390"/>
                    </a:cubicBezTo>
                    <a:cubicBezTo>
                      <a:pt x="450" y="300"/>
                      <a:pt x="480" y="270"/>
                      <a:pt x="540" y="210"/>
                    </a:cubicBezTo>
                    <a:cubicBezTo>
                      <a:pt x="600" y="150"/>
                      <a:pt x="660" y="30"/>
                      <a:pt x="720" y="30"/>
                    </a:cubicBezTo>
                    <a:cubicBezTo>
                      <a:pt x="780" y="30"/>
                      <a:pt x="810" y="150"/>
                      <a:pt x="900" y="210"/>
                    </a:cubicBezTo>
                    <a:cubicBezTo>
                      <a:pt x="990" y="270"/>
                      <a:pt x="1170" y="300"/>
                      <a:pt x="1260" y="390"/>
                    </a:cubicBezTo>
                    <a:cubicBezTo>
                      <a:pt x="1350" y="480"/>
                      <a:pt x="1380" y="660"/>
                      <a:pt x="1440" y="750"/>
                    </a:cubicBezTo>
                    <a:cubicBezTo>
                      <a:pt x="1500" y="840"/>
                      <a:pt x="1560" y="930"/>
                      <a:pt x="1620" y="930"/>
                    </a:cubicBezTo>
                    <a:cubicBezTo>
                      <a:pt x="1680" y="930"/>
                      <a:pt x="1740" y="840"/>
                      <a:pt x="1800" y="750"/>
                    </a:cubicBezTo>
                    <a:cubicBezTo>
                      <a:pt x="1860" y="660"/>
                      <a:pt x="1890" y="510"/>
                      <a:pt x="1980" y="390"/>
                    </a:cubicBezTo>
                    <a:cubicBezTo>
                      <a:pt x="2070" y="270"/>
                      <a:pt x="2250" y="60"/>
                      <a:pt x="2340" y="30"/>
                    </a:cubicBezTo>
                    <a:cubicBezTo>
                      <a:pt x="2430" y="0"/>
                      <a:pt x="2460" y="90"/>
                      <a:pt x="2520" y="210"/>
                    </a:cubicBezTo>
                    <a:cubicBezTo>
                      <a:pt x="2580" y="330"/>
                      <a:pt x="2640" y="630"/>
                      <a:pt x="2700" y="750"/>
                    </a:cubicBezTo>
                    <a:cubicBezTo>
                      <a:pt x="2760" y="870"/>
                      <a:pt x="2820" y="930"/>
                      <a:pt x="2880" y="930"/>
                    </a:cubicBezTo>
                    <a:cubicBezTo>
                      <a:pt x="2940" y="930"/>
                      <a:pt x="2970" y="870"/>
                      <a:pt x="3060" y="750"/>
                    </a:cubicBezTo>
                    <a:cubicBezTo>
                      <a:pt x="3150" y="630"/>
                      <a:pt x="3285" y="420"/>
                      <a:pt x="3420" y="21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grpSp>
          <p:nvGrpSpPr>
            <p:cNvPr id="7" name="Group 25"/>
            <p:cNvGrpSpPr>
              <a:grpSpLocks/>
            </p:cNvGrpSpPr>
            <p:nvPr/>
          </p:nvGrpSpPr>
          <p:grpSpPr bwMode="auto">
            <a:xfrm>
              <a:off x="6561" y="12577"/>
              <a:ext cx="3600" cy="1440"/>
              <a:chOff x="6921" y="12577"/>
              <a:chExt cx="3600" cy="1440"/>
            </a:xfrm>
          </p:grpSpPr>
          <p:sp>
            <p:nvSpPr>
              <p:cNvPr id="8" name="Line 26"/>
              <p:cNvSpPr>
                <a:spLocks noChangeShapeType="1"/>
              </p:cNvSpPr>
              <p:nvPr/>
            </p:nvSpPr>
            <p:spPr bwMode="auto">
              <a:xfrm>
                <a:off x="6921" y="12937"/>
                <a:ext cx="0" cy="10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9" name="Line 27"/>
              <p:cNvSpPr>
                <a:spLocks noChangeShapeType="1"/>
              </p:cNvSpPr>
              <p:nvPr/>
            </p:nvSpPr>
            <p:spPr bwMode="auto">
              <a:xfrm>
                <a:off x="6921" y="14017"/>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 name="Line 28"/>
              <p:cNvSpPr>
                <a:spLocks noChangeShapeType="1"/>
              </p:cNvSpPr>
              <p:nvPr/>
            </p:nvSpPr>
            <p:spPr bwMode="auto">
              <a:xfrm flipV="1">
                <a:off x="7101" y="12577"/>
                <a:ext cx="3420" cy="12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1" name="Line 29"/>
              <p:cNvSpPr>
                <a:spLocks noChangeShapeType="1"/>
              </p:cNvSpPr>
              <p:nvPr/>
            </p:nvSpPr>
            <p:spPr bwMode="auto">
              <a:xfrm>
                <a:off x="6921" y="13297"/>
                <a:ext cx="36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 name="Line 30"/>
              <p:cNvSpPr>
                <a:spLocks noChangeShapeType="1"/>
              </p:cNvSpPr>
              <p:nvPr/>
            </p:nvSpPr>
            <p:spPr bwMode="auto">
              <a:xfrm>
                <a:off x="7281" y="13297"/>
                <a:ext cx="0" cy="54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 name="Line 31"/>
              <p:cNvSpPr>
                <a:spLocks noChangeShapeType="1"/>
              </p:cNvSpPr>
              <p:nvPr/>
            </p:nvSpPr>
            <p:spPr bwMode="auto">
              <a:xfrm>
                <a:off x="7641" y="13297"/>
                <a:ext cx="0" cy="36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 name="Line 32"/>
              <p:cNvSpPr>
                <a:spLocks noChangeShapeType="1"/>
              </p:cNvSpPr>
              <p:nvPr/>
            </p:nvSpPr>
            <p:spPr bwMode="auto">
              <a:xfrm>
                <a:off x="8001" y="1329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 name="Line 33"/>
              <p:cNvSpPr>
                <a:spLocks noChangeShapeType="1"/>
              </p:cNvSpPr>
              <p:nvPr/>
            </p:nvSpPr>
            <p:spPr bwMode="auto">
              <a:xfrm>
                <a:off x="9081" y="13117"/>
                <a:ext cx="0" cy="18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 name="Line 34"/>
              <p:cNvSpPr>
                <a:spLocks noChangeShapeType="1"/>
              </p:cNvSpPr>
              <p:nvPr/>
            </p:nvSpPr>
            <p:spPr bwMode="auto">
              <a:xfrm>
                <a:off x="9441" y="12937"/>
                <a:ext cx="0" cy="36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 name="Line 35"/>
              <p:cNvSpPr>
                <a:spLocks noChangeShapeType="1"/>
              </p:cNvSpPr>
              <p:nvPr/>
            </p:nvSpPr>
            <p:spPr bwMode="auto">
              <a:xfrm>
                <a:off x="9801" y="12757"/>
                <a:ext cx="0" cy="54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 name="Line 36"/>
              <p:cNvSpPr>
                <a:spLocks noChangeShapeType="1"/>
              </p:cNvSpPr>
              <p:nvPr/>
            </p:nvSpPr>
            <p:spPr bwMode="auto">
              <a:xfrm>
                <a:off x="10161" y="12757"/>
                <a:ext cx="0" cy="54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grpSp>
      </p:grpSp>
      <p:sp>
        <p:nvSpPr>
          <p:cNvPr id="40" name="Rectángulo 39"/>
          <p:cNvSpPr/>
          <p:nvPr/>
        </p:nvSpPr>
        <p:spPr>
          <a:xfrm>
            <a:off x="78326" y="-50929"/>
            <a:ext cx="4548489" cy="369332"/>
          </a:xfrm>
          <a:prstGeom prst="rect">
            <a:avLst/>
          </a:prstGeom>
        </p:spPr>
        <p:txBody>
          <a:bodyPr wrap="none">
            <a:spAutoFit/>
          </a:bodyPr>
          <a:lstStyle/>
          <a:p>
            <a:pPr marL="342900" indent="-342900">
              <a:buAutoNum type="arabicPeriod"/>
            </a:pPr>
            <a:r>
              <a:rPr lang="es-ES" b="1" dirty="0"/>
              <a:t>Un ruido Blanco es estacionario en media:</a:t>
            </a:r>
          </a:p>
        </p:txBody>
      </p:sp>
    </p:spTree>
    <p:extLst>
      <p:ext uri="{BB962C8B-B14F-4D97-AF65-F5344CB8AC3E}">
        <p14:creationId xmlns:p14="http://schemas.microsoft.com/office/powerpoint/2010/main" val="38373769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TotalTime>
  <Words>1649</Words>
  <Application>Microsoft Office PowerPoint</Application>
  <PresentationFormat>Presentación en pantalla (4:3)</PresentationFormat>
  <Paragraphs>195</Paragraphs>
  <Slides>25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25</vt:i4>
      </vt:variant>
    </vt:vector>
  </HeadingPairs>
  <TitlesOfParts>
    <vt:vector size="30" baseType="lpstr">
      <vt:lpstr>Arial</vt:lpstr>
      <vt:lpstr>Calibri</vt:lpstr>
      <vt:lpstr>Cambria Math</vt:lpstr>
      <vt:lpstr>Wingdings</vt:lpstr>
      <vt:lpstr>Tema de Office</vt:lpstr>
      <vt:lpstr>CAP 2. Riesgo de Mercado: Hipótesis de Mercados Eficientes y alternativas de predicción de los Mercados Bursátiles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Riesgo de Mercado</dc:title>
  <dc:creator>Loren</dc:creator>
  <cp:lastModifiedBy>loren</cp:lastModifiedBy>
  <cp:revision>27</cp:revision>
  <dcterms:created xsi:type="dcterms:W3CDTF">2013-10-01T05:10:37Z</dcterms:created>
  <dcterms:modified xsi:type="dcterms:W3CDTF">2018-09-27T14:14:36Z</dcterms:modified>
</cp:coreProperties>
</file>